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1"/>
  </p:notesMasterIdLst>
  <p:sldIdLst>
    <p:sldId id="295" r:id="rId2"/>
    <p:sldId id="259" r:id="rId3"/>
    <p:sldId id="256" r:id="rId4"/>
    <p:sldId id="257" r:id="rId5"/>
    <p:sldId id="291" r:id="rId6"/>
    <p:sldId id="290" r:id="rId7"/>
    <p:sldId id="258" r:id="rId8"/>
    <p:sldId id="270" r:id="rId9"/>
    <p:sldId id="292" r:id="rId10"/>
    <p:sldId id="261" r:id="rId11"/>
    <p:sldId id="262" r:id="rId12"/>
    <p:sldId id="263" r:id="rId13"/>
    <p:sldId id="264" r:id="rId14"/>
    <p:sldId id="260" r:id="rId15"/>
    <p:sldId id="266" r:id="rId16"/>
    <p:sldId id="268" r:id="rId17"/>
    <p:sldId id="293" r:id="rId18"/>
    <p:sldId id="269" r:id="rId19"/>
    <p:sldId id="272" r:id="rId20"/>
    <p:sldId id="273" r:id="rId21"/>
    <p:sldId id="271" r:id="rId22"/>
    <p:sldId id="265" r:id="rId23"/>
    <p:sldId id="274" r:id="rId24"/>
    <p:sldId id="275" r:id="rId25"/>
    <p:sldId id="279" r:id="rId26"/>
    <p:sldId id="276" r:id="rId27"/>
    <p:sldId id="277" r:id="rId28"/>
    <p:sldId id="278" r:id="rId29"/>
    <p:sldId id="280" r:id="rId30"/>
    <p:sldId id="281" r:id="rId31"/>
    <p:sldId id="282" r:id="rId32"/>
    <p:sldId id="283" r:id="rId33"/>
    <p:sldId id="284" r:id="rId34"/>
    <p:sldId id="286" r:id="rId35"/>
    <p:sldId id="285" r:id="rId36"/>
    <p:sldId id="287" r:id="rId37"/>
    <p:sldId id="288" r:id="rId38"/>
    <p:sldId id="294" r:id="rId39"/>
    <p:sldId id="289" r:id="rId40"/>
  </p:sldIdLst>
  <p:sldSz cx="10080625" cy="7559675"/>
  <p:notesSz cx="6784975" cy="9929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Lucida Sans Unicode" charset="0"/>
      </a:defRPr>
    </a:lvl1pPr>
    <a:lvl2pPr marL="430213" indent="-2159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Lucida Sans Unicode" charset="0"/>
      </a:defRPr>
    </a:lvl2pPr>
    <a:lvl3pPr marL="646113" indent="-2159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Lucida Sans Unicode" charset="0"/>
      </a:defRPr>
    </a:lvl3pPr>
    <a:lvl4pPr marL="862013" indent="-214313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Lucida Sans Unicode" charset="0"/>
      </a:defRPr>
    </a:lvl4pPr>
    <a:lvl5pPr marL="1077913" indent="-2159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Lucida Sans Unicode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Lucida Sans Unicode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Lucida Sans Unicode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Lucida Sans Unicode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Lucida Sans Unicode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671" autoAdjust="0"/>
  </p:normalViewPr>
  <p:slideViewPr>
    <p:cSldViewPr>
      <p:cViewPr varScale="1">
        <p:scale>
          <a:sx n="63" d="100"/>
          <a:sy n="63" d="100"/>
        </p:scale>
        <p:origin x="-546" y="-108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784975" cy="9929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lIns="83741" tIns="41870" rIns="83741" bIns="41870" anchor="ctr"/>
          <a:lstStyle/>
          <a:p>
            <a:pPr>
              <a:defRPr/>
            </a:pPr>
            <a:endParaRPr lang="cs-CZ"/>
          </a:p>
        </p:txBody>
      </p:sp>
      <p:sp>
        <p:nvSpPr>
          <p:cNvPr id="3075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1225" y="755650"/>
            <a:ext cx="4959350" cy="3719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77863" y="4716463"/>
            <a:ext cx="5426075" cy="4465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41638" cy="493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0" algn="l"/>
                <a:tab pos="409981" algn="l"/>
                <a:tab pos="821416" algn="l"/>
                <a:tab pos="1232850" algn="l"/>
                <a:tab pos="1644285" algn="l"/>
                <a:tab pos="2055719" algn="l"/>
                <a:tab pos="2467154" algn="l"/>
                <a:tab pos="2878588" algn="l"/>
                <a:tab pos="3290023" algn="l"/>
                <a:tab pos="3701458" algn="l"/>
                <a:tab pos="4112893" algn="l"/>
                <a:tab pos="4524327" algn="l"/>
                <a:tab pos="4935762" algn="l"/>
                <a:tab pos="5347196" algn="l"/>
                <a:tab pos="5758631" algn="l"/>
                <a:tab pos="6170065" algn="l"/>
                <a:tab pos="6581500" algn="l"/>
                <a:tab pos="6992934" algn="l"/>
                <a:tab pos="7404369" algn="l"/>
                <a:tab pos="7815804" algn="l"/>
                <a:tab pos="8227239" algn="l"/>
              </a:tabLst>
              <a:defRPr sz="13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3840163" y="0"/>
            <a:ext cx="2941637" cy="493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0" algn="l"/>
                <a:tab pos="409981" algn="l"/>
                <a:tab pos="821416" algn="l"/>
                <a:tab pos="1232850" algn="l"/>
                <a:tab pos="1644285" algn="l"/>
                <a:tab pos="2055719" algn="l"/>
                <a:tab pos="2467154" algn="l"/>
                <a:tab pos="2878588" algn="l"/>
                <a:tab pos="3290023" algn="l"/>
                <a:tab pos="3701458" algn="l"/>
                <a:tab pos="4112893" algn="l"/>
                <a:tab pos="4524327" algn="l"/>
                <a:tab pos="4935762" algn="l"/>
                <a:tab pos="5347196" algn="l"/>
                <a:tab pos="5758631" algn="l"/>
                <a:tab pos="6170065" algn="l"/>
                <a:tab pos="6581500" algn="l"/>
                <a:tab pos="6992934" algn="l"/>
                <a:tab pos="7404369" algn="l"/>
                <a:tab pos="7815804" algn="l"/>
                <a:tab pos="8227239" algn="l"/>
              </a:tabLst>
              <a:defRPr sz="13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9432925"/>
            <a:ext cx="2941638" cy="493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0" algn="l"/>
                <a:tab pos="409981" algn="l"/>
                <a:tab pos="821416" algn="l"/>
                <a:tab pos="1232850" algn="l"/>
                <a:tab pos="1644285" algn="l"/>
                <a:tab pos="2055719" algn="l"/>
                <a:tab pos="2467154" algn="l"/>
                <a:tab pos="2878588" algn="l"/>
                <a:tab pos="3290023" algn="l"/>
                <a:tab pos="3701458" algn="l"/>
                <a:tab pos="4112893" algn="l"/>
                <a:tab pos="4524327" algn="l"/>
                <a:tab pos="4935762" algn="l"/>
                <a:tab pos="5347196" algn="l"/>
                <a:tab pos="5758631" algn="l"/>
                <a:tab pos="6170065" algn="l"/>
                <a:tab pos="6581500" algn="l"/>
                <a:tab pos="6992934" algn="l"/>
                <a:tab pos="7404369" algn="l"/>
                <a:tab pos="7815804" algn="l"/>
                <a:tab pos="8227239" algn="l"/>
              </a:tabLst>
              <a:defRPr sz="13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40163" y="9432925"/>
            <a:ext cx="2941637" cy="493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0" algn="l"/>
                <a:tab pos="409981" algn="l"/>
                <a:tab pos="821416" algn="l"/>
                <a:tab pos="1232850" algn="l"/>
                <a:tab pos="1644285" algn="l"/>
                <a:tab pos="2055719" algn="l"/>
                <a:tab pos="2467154" algn="l"/>
                <a:tab pos="2878588" algn="l"/>
                <a:tab pos="3290023" algn="l"/>
                <a:tab pos="3701458" algn="l"/>
                <a:tab pos="4112893" algn="l"/>
                <a:tab pos="4524327" algn="l"/>
                <a:tab pos="4935762" algn="l"/>
                <a:tab pos="5347196" algn="l"/>
                <a:tab pos="5758631" algn="l"/>
                <a:tab pos="6170065" algn="l"/>
                <a:tab pos="6581500" algn="l"/>
                <a:tab pos="6992934" algn="l"/>
                <a:tab pos="7404369" algn="l"/>
                <a:tab pos="7815804" algn="l"/>
                <a:tab pos="8227239" algn="l"/>
              </a:tabLst>
              <a:defRPr sz="13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EA5E3547-BC52-4591-B4ED-92621AF521C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9575" algn="l"/>
                <a:tab pos="820738" algn="l"/>
                <a:tab pos="1231900" algn="l"/>
                <a:tab pos="1643063" algn="l"/>
                <a:tab pos="2054225" algn="l"/>
                <a:tab pos="2466975" algn="l"/>
                <a:tab pos="2878138" algn="l"/>
                <a:tab pos="3289300" algn="l"/>
                <a:tab pos="3700463" algn="l"/>
                <a:tab pos="4111625" algn="l"/>
                <a:tab pos="4522788" algn="l"/>
                <a:tab pos="4935538" algn="l"/>
                <a:tab pos="5346700" algn="l"/>
                <a:tab pos="5757863" algn="l"/>
                <a:tab pos="6169025" algn="l"/>
                <a:tab pos="6580188" algn="l"/>
                <a:tab pos="6991350" algn="l"/>
                <a:tab pos="7404100" algn="l"/>
                <a:tab pos="7815263" algn="l"/>
                <a:tab pos="8226425" algn="l"/>
              </a:tabLst>
            </a:pPr>
            <a:fld id="{15689B3B-A59A-4C60-B270-9B9FF90717CC}" type="slidenum">
              <a:rPr lang="cs-CZ" smtClean="0"/>
              <a:pPr>
                <a:tabLst>
                  <a:tab pos="0" algn="l"/>
                  <a:tab pos="409575" algn="l"/>
                  <a:tab pos="820738" algn="l"/>
                  <a:tab pos="1231900" algn="l"/>
                  <a:tab pos="1643063" algn="l"/>
                  <a:tab pos="2054225" algn="l"/>
                  <a:tab pos="2466975" algn="l"/>
                  <a:tab pos="2878138" algn="l"/>
                  <a:tab pos="3289300" algn="l"/>
                  <a:tab pos="3700463" algn="l"/>
                  <a:tab pos="4111625" algn="l"/>
                  <a:tab pos="4522788" algn="l"/>
                  <a:tab pos="4935538" algn="l"/>
                  <a:tab pos="5346700" algn="l"/>
                  <a:tab pos="5757863" algn="l"/>
                  <a:tab pos="6169025" algn="l"/>
                  <a:tab pos="6580188" algn="l"/>
                  <a:tab pos="6991350" algn="l"/>
                  <a:tab pos="7404100" algn="l"/>
                  <a:tab pos="7815263" algn="l"/>
                  <a:tab pos="8226425" algn="l"/>
                </a:tabLst>
              </a:pPr>
              <a:t>1</a:t>
            </a:fld>
            <a:endParaRPr lang="cs-CZ" smtClean="0"/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993775" y="755650"/>
            <a:ext cx="4797425" cy="3722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741" tIns="41870" rIns="83741" bIns="41870" anchor="ctr"/>
          <a:lstStyle/>
          <a:p>
            <a:endParaRPr lang="cs-CZ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6463"/>
            <a:ext cx="5427662" cy="4467225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9575" algn="l"/>
                <a:tab pos="820738" algn="l"/>
                <a:tab pos="1231900" algn="l"/>
                <a:tab pos="1643063" algn="l"/>
                <a:tab pos="2054225" algn="l"/>
                <a:tab pos="2466975" algn="l"/>
                <a:tab pos="2878138" algn="l"/>
                <a:tab pos="3289300" algn="l"/>
                <a:tab pos="3700463" algn="l"/>
                <a:tab pos="4111625" algn="l"/>
                <a:tab pos="4522788" algn="l"/>
                <a:tab pos="4935538" algn="l"/>
                <a:tab pos="5346700" algn="l"/>
                <a:tab pos="5757863" algn="l"/>
                <a:tab pos="6169025" algn="l"/>
                <a:tab pos="6580188" algn="l"/>
                <a:tab pos="6991350" algn="l"/>
                <a:tab pos="7404100" algn="l"/>
                <a:tab pos="7815263" algn="l"/>
                <a:tab pos="8226425" algn="l"/>
              </a:tabLst>
            </a:pPr>
            <a:fld id="{15689B3B-A59A-4C60-B270-9B9FF90717CC}" type="slidenum">
              <a:rPr lang="cs-CZ" smtClean="0"/>
              <a:pPr>
                <a:tabLst>
                  <a:tab pos="0" algn="l"/>
                  <a:tab pos="409575" algn="l"/>
                  <a:tab pos="820738" algn="l"/>
                  <a:tab pos="1231900" algn="l"/>
                  <a:tab pos="1643063" algn="l"/>
                  <a:tab pos="2054225" algn="l"/>
                  <a:tab pos="2466975" algn="l"/>
                  <a:tab pos="2878138" algn="l"/>
                  <a:tab pos="3289300" algn="l"/>
                  <a:tab pos="3700463" algn="l"/>
                  <a:tab pos="4111625" algn="l"/>
                  <a:tab pos="4522788" algn="l"/>
                  <a:tab pos="4935538" algn="l"/>
                  <a:tab pos="5346700" algn="l"/>
                  <a:tab pos="5757863" algn="l"/>
                  <a:tab pos="6169025" algn="l"/>
                  <a:tab pos="6580188" algn="l"/>
                  <a:tab pos="6991350" algn="l"/>
                  <a:tab pos="7404100" algn="l"/>
                  <a:tab pos="7815263" algn="l"/>
                  <a:tab pos="8226425" algn="l"/>
                </a:tabLst>
              </a:pPr>
              <a:t>10</a:t>
            </a:fld>
            <a:endParaRPr lang="cs-CZ" smtClean="0"/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993775" y="755650"/>
            <a:ext cx="4797425" cy="3722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741" tIns="41870" rIns="83741" bIns="41870" anchor="ctr"/>
          <a:lstStyle/>
          <a:p>
            <a:endParaRPr lang="cs-CZ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6463"/>
            <a:ext cx="5427662" cy="4467225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9575" algn="l"/>
                <a:tab pos="820738" algn="l"/>
                <a:tab pos="1231900" algn="l"/>
                <a:tab pos="1643063" algn="l"/>
                <a:tab pos="2054225" algn="l"/>
                <a:tab pos="2466975" algn="l"/>
                <a:tab pos="2878138" algn="l"/>
                <a:tab pos="3289300" algn="l"/>
                <a:tab pos="3700463" algn="l"/>
                <a:tab pos="4111625" algn="l"/>
                <a:tab pos="4522788" algn="l"/>
                <a:tab pos="4935538" algn="l"/>
                <a:tab pos="5346700" algn="l"/>
                <a:tab pos="5757863" algn="l"/>
                <a:tab pos="6169025" algn="l"/>
                <a:tab pos="6580188" algn="l"/>
                <a:tab pos="6991350" algn="l"/>
                <a:tab pos="7404100" algn="l"/>
                <a:tab pos="7815263" algn="l"/>
                <a:tab pos="8226425" algn="l"/>
              </a:tabLst>
            </a:pPr>
            <a:fld id="{15689B3B-A59A-4C60-B270-9B9FF90717CC}" type="slidenum">
              <a:rPr lang="cs-CZ" smtClean="0"/>
              <a:pPr>
                <a:tabLst>
                  <a:tab pos="0" algn="l"/>
                  <a:tab pos="409575" algn="l"/>
                  <a:tab pos="820738" algn="l"/>
                  <a:tab pos="1231900" algn="l"/>
                  <a:tab pos="1643063" algn="l"/>
                  <a:tab pos="2054225" algn="l"/>
                  <a:tab pos="2466975" algn="l"/>
                  <a:tab pos="2878138" algn="l"/>
                  <a:tab pos="3289300" algn="l"/>
                  <a:tab pos="3700463" algn="l"/>
                  <a:tab pos="4111625" algn="l"/>
                  <a:tab pos="4522788" algn="l"/>
                  <a:tab pos="4935538" algn="l"/>
                  <a:tab pos="5346700" algn="l"/>
                  <a:tab pos="5757863" algn="l"/>
                  <a:tab pos="6169025" algn="l"/>
                  <a:tab pos="6580188" algn="l"/>
                  <a:tab pos="6991350" algn="l"/>
                  <a:tab pos="7404100" algn="l"/>
                  <a:tab pos="7815263" algn="l"/>
                  <a:tab pos="8226425" algn="l"/>
                </a:tabLst>
              </a:pPr>
              <a:t>11</a:t>
            </a:fld>
            <a:endParaRPr lang="cs-CZ" smtClean="0"/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993775" y="755650"/>
            <a:ext cx="4797425" cy="3722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741" tIns="41870" rIns="83741" bIns="41870" anchor="ctr"/>
          <a:lstStyle/>
          <a:p>
            <a:endParaRPr lang="cs-CZ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6463"/>
            <a:ext cx="5427662" cy="4467225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9575" algn="l"/>
                <a:tab pos="820738" algn="l"/>
                <a:tab pos="1231900" algn="l"/>
                <a:tab pos="1643063" algn="l"/>
                <a:tab pos="2054225" algn="l"/>
                <a:tab pos="2466975" algn="l"/>
                <a:tab pos="2878138" algn="l"/>
                <a:tab pos="3289300" algn="l"/>
                <a:tab pos="3700463" algn="l"/>
                <a:tab pos="4111625" algn="l"/>
                <a:tab pos="4522788" algn="l"/>
                <a:tab pos="4935538" algn="l"/>
                <a:tab pos="5346700" algn="l"/>
                <a:tab pos="5757863" algn="l"/>
                <a:tab pos="6169025" algn="l"/>
                <a:tab pos="6580188" algn="l"/>
                <a:tab pos="6991350" algn="l"/>
                <a:tab pos="7404100" algn="l"/>
                <a:tab pos="7815263" algn="l"/>
                <a:tab pos="8226425" algn="l"/>
              </a:tabLst>
            </a:pPr>
            <a:fld id="{15689B3B-A59A-4C60-B270-9B9FF90717CC}" type="slidenum">
              <a:rPr lang="cs-CZ" smtClean="0"/>
              <a:pPr>
                <a:tabLst>
                  <a:tab pos="0" algn="l"/>
                  <a:tab pos="409575" algn="l"/>
                  <a:tab pos="820738" algn="l"/>
                  <a:tab pos="1231900" algn="l"/>
                  <a:tab pos="1643063" algn="l"/>
                  <a:tab pos="2054225" algn="l"/>
                  <a:tab pos="2466975" algn="l"/>
                  <a:tab pos="2878138" algn="l"/>
                  <a:tab pos="3289300" algn="l"/>
                  <a:tab pos="3700463" algn="l"/>
                  <a:tab pos="4111625" algn="l"/>
                  <a:tab pos="4522788" algn="l"/>
                  <a:tab pos="4935538" algn="l"/>
                  <a:tab pos="5346700" algn="l"/>
                  <a:tab pos="5757863" algn="l"/>
                  <a:tab pos="6169025" algn="l"/>
                  <a:tab pos="6580188" algn="l"/>
                  <a:tab pos="6991350" algn="l"/>
                  <a:tab pos="7404100" algn="l"/>
                  <a:tab pos="7815263" algn="l"/>
                  <a:tab pos="8226425" algn="l"/>
                </a:tabLst>
              </a:pPr>
              <a:t>12</a:t>
            </a:fld>
            <a:endParaRPr lang="cs-CZ" smtClean="0"/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993775" y="755650"/>
            <a:ext cx="4797425" cy="3722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741" tIns="41870" rIns="83741" bIns="41870" anchor="ctr"/>
          <a:lstStyle/>
          <a:p>
            <a:endParaRPr lang="cs-CZ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6463"/>
            <a:ext cx="5427662" cy="4467225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9575" algn="l"/>
                <a:tab pos="820738" algn="l"/>
                <a:tab pos="1231900" algn="l"/>
                <a:tab pos="1643063" algn="l"/>
                <a:tab pos="2054225" algn="l"/>
                <a:tab pos="2466975" algn="l"/>
                <a:tab pos="2878138" algn="l"/>
                <a:tab pos="3289300" algn="l"/>
                <a:tab pos="3700463" algn="l"/>
                <a:tab pos="4111625" algn="l"/>
                <a:tab pos="4522788" algn="l"/>
                <a:tab pos="4935538" algn="l"/>
                <a:tab pos="5346700" algn="l"/>
                <a:tab pos="5757863" algn="l"/>
                <a:tab pos="6169025" algn="l"/>
                <a:tab pos="6580188" algn="l"/>
                <a:tab pos="6991350" algn="l"/>
                <a:tab pos="7404100" algn="l"/>
                <a:tab pos="7815263" algn="l"/>
                <a:tab pos="8226425" algn="l"/>
              </a:tabLst>
            </a:pPr>
            <a:fld id="{15689B3B-A59A-4C60-B270-9B9FF90717CC}" type="slidenum">
              <a:rPr lang="cs-CZ" smtClean="0"/>
              <a:pPr>
                <a:tabLst>
                  <a:tab pos="0" algn="l"/>
                  <a:tab pos="409575" algn="l"/>
                  <a:tab pos="820738" algn="l"/>
                  <a:tab pos="1231900" algn="l"/>
                  <a:tab pos="1643063" algn="l"/>
                  <a:tab pos="2054225" algn="l"/>
                  <a:tab pos="2466975" algn="l"/>
                  <a:tab pos="2878138" algn="l"/>
                  <a:tab pos="3289300" algn="l"/>
                  <a:tab pos="3700463" algn="l"/>
                  <a:tab pos="4111625" algn="l"/>
                  <a:tab pos="4522788" algn="l"/>
                  <a:tab pos="4935538" algn="l"/>
                  <a:tab pos="5346700" algn="l"/>
                  <a:tab pos="5757863" algn="l"/>
                  <a:tab pos="6169025" algn="l"/>
                  <a:tab pos="6580188" algn="l"/>
                  <a:tab pos="6991350" algn="l"/>
                  <a:tab pos="7404100" algn="l"/>
                  <a:tab pos="7815263" algn="l"/>
                  <a:tab pos="8226425" algn="l"/>
                </a:tabLst>
              </a:pPr>
              <a:t>13</a:t>
            </a:fld>
            <a:endParaRPr lang="cs-CZ" smtClean="0"/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993775" y="755650"/>
            <a:ext cx="4797425" cy="3722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741" tIns="41870" rIns="83741" bIns="41870" anchor="ctr"/>
          <a:lstStyle/>
          <a:p>
            <a:endParaRPr lang="cs-CZ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6463"/>
            <a:ext cx="5427662" cy="4467225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9575" algn="l"/>
                <a:tab pos="820738" algn="l"/>
                <a:tab pos="1231900" algn="l"/>
                <a:tab pos="1643063" algn="l"/>
                <a:tab pos="2054225" algn="l"/>
                <a:tab pos="2466975" algn="l"/>
                <a:tab pos="2878138" algn="l"/>
                <a:tab pos="3289300" algn="l"/>
                <a:tab pos="3700463" algn="l"/>
                <a:tab pos="4111625" algn="l"/>
                <a:tab pos="4522788" algn="l"/>
                <a:tab pos="4935538" algn="l"/>
                <a:tab pos="5346700" algn="l"/>
                <a:tab pos="5757863" algn="l"/>
                <a:tab pos="6169025" algn="l"/>
                <a:tab pos="6580188" algn="l"/>
                <a:tab pos="6991350" algn="l"/>
                <a:tab pos="7404100" algn="l"/>
                <a:tab pos="7815263" algn="l"/>
                <a:tab pos="8226425" algn="l"/>
              </a:tabLst>
            </a:pPr>
            <a:fld id="{15689B3B-A59A-4C60-B270-9B9FF90717CC}" type="slidenum">
              <a:rPr lang="cs-CZ" smtClean="0"/>
              <a:pPr>
                <a:tabLst>
                  <a:tab pos="0" algn="l"/>
                  <a:tab pos="409575" algn="l"/>
                  <a:tab pos="820738" algn="l"/>
                  <a:tab pos="1231900" algn="l"/>
                  <a:tab pos="1643063" algn="l"/>
                  <a:tab pos="2054225" algn="l"/>
                  <a:tab pos="2466975" algn="l"/>
                  <a:tab pos="2878138" algn="l"/>
                  <a:tab pos="3289300" algn="l"/>
                  <a:tab pos="3700463" algn="l"/>
                  <a:tab pos="4111625" algn="l"/>
                  <a:tab pos="4522788" algn="l"/>
                  <a:tab pos="4935538" algn="l"/>
                  <a:tab pos="5346700" algn="l"/>
                  <a:tab pos="5757863" algn="l"/>
                  <a:tab pos="6169025" algn="l"/>
                  <a:tab pos="6580188" algn="l"/>
                  <a:tab pos="6991350" algn="l"/>
                  <a:tab pos="7404100" algn="l"/>
                  <a:tab pos="7815263" algn="l"/>
                  <a:tab pos="8226425" algn="l"/>
                </a:tabLst>
              </a:pPr>
              <a:t>14</a:t>
            </a:fld>
            <a:endParaRPr lang="cs-CZ" smtClean="0"/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993775" y="755650"/>
            <a:ext cx="4797425" cy="3722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741" tIns="41870" rIns="83741" bIns="41870" anchor="ctr"/>
          <a:lstStyle/>
          <a:p>
            <a:endParaRPr lang="cs-CZ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6463"/>
            <a:ext cx="5427662" cy="4467225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9575" algn="l"/>
                <a:tab pos="820738" algn="l"/>
                <a:tab pos="1231900" algn="l"/>
                <a:tab pos="1643063" algn="l"/>
                <a:tab pos="2054225" algn="l"/>
                <a:tab pos="2466975" algn="l"/>
                <a:tab pos="2878138" algn="l"/>
                <a:tab pos="3289300" algn="l"/>
                <a:tab pos="3700463" algn="l"/>
                <a:tab pos="4111625" algn="l"/>
                <a:tab pos="4522788" algn="l"/>
                <a:tab pos="4935538" algn="l"/>
                <a:tab pos="5346700" algn="l"/>
                <a:tab pos="5757863" algn="l"/>
                <a:tab pos="6169025" algn="l"/>
                <a:tab pos="6580188" algn="l"/>
                <a:tab pos="6991350" algn="l"/>
                <a:tab pos="7404100" algn="l"/>
                <a:tab pos="7815263" algn="l"/>
                <a:tab pos="8226425" algn="l"/>
              </a:tabLst>
            </a:pPr>
            <a:fld id="{15689B3B-A59A-4C60-B270-9B9FF90717CC}" type="slidenum">
              <a:rPr lang="cs-CZ" smtClean="0"/>
              <a:pPr>
                <a:tabLst>
                  <a:tab pos="0" algn="l"/>
                  <a:tab pos="409575" algn="l"/>
                  <a:tab pos="820738" algn="l"/>
                  <a:tab pos="1231900" algn="l"/>
                  <a:tab pos="1643063" algn="l"/>
                  <a:tab pos="2054225" algn="l"/>
                  <a:tab pos="2466975" algn="l"/>
                  <a:tab pos="2878138" algn="l"/>
                  <a:tab pos="3289300" algn="l"/>
                  <a:tab pos="3700463" algn="l"/>
                  <a:tab pos="4111625" algn="l"/>
                  <a:tab pos="4522788" algn="l"/>
                  <a:tab pos="4935538" algn="l"/>
                  <a:tab pos="5346700" algn="l"/>
                  <a:tab pos="5757863" algn="l"/>
                  <a:tab pos="6169025" algn="l"/>
                  <a:tab pos="6580188" algn="l"/>
                  <a:tab pos="6991350" algn="l"/>
                  <a:tab pos="7404100" algn="l"/>
                  <a:tab pos="7815263" algn="l"/>
                  <a:tab pos="8226425" algn="l"/>
                </a:tabLst>
              </a:pPr>
              <a:t>15</a:t>
            </a:fld>
            <a:endParaRPr lang="cs-CZ" smtClean="0"/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993775" y="755650"/>
            <a:ext cx="4797425" cy="3722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741" tIns="41870" rIns="83741" bIns="41870" anchor="ctr"/>
          <a:lstStyle/>
          <a:p>
            <a:endParaRPr lang="cs-CZ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6463"/>
            <a:ext cx="5427662" cy="4467225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9575" algn="l"/>
                <a:tab pos="820738" algn="l"/>
                <a:tab pos="1231900" algn="l"/>
                <a:tab pos="1643063" algn="l"/>
                <a:tab pos="2054225" algn="l"/>
                <a:tab pos="2466975" algn="l"/>
                <a:tab pos="2878138" algn="l"/>
                <a:tab pos="3289300" algn="l"/>
                <a:tab pos="3700463" algn="l"/>
                <a:tab pos="4111625" algn="l"/>
                <a:tab pos="4522788" algn="l"/>
                <a:tab pos="4935538" algn="l"/>
                <a:tab pos="5346700" algn="l"/>
                <a:tab pos="5757863" algn="l"/>
                <a:tab pos="6169025" algn="l"/>
                <a:tab pos="6580188" algn="l"/>
                <a:tab pos="6991350" algn="l"/>
                <a:tab pos="7404100" algn="l"/>
                <a:tab pos="7815263" algn="l"/>
                <a:tab pos="8226425" algn="l"/>
              </a:tabLst>
            </a:pPr>
            <a:fld id="{15689B3B-A59A-4C60-B270-9B9FF90717CC}" type="slidenum">
              <a:rPr lang="cs-CZ" smtClean="0"/>
              <a:pPr>
                <a:tabLst>
                  <a:tab pos="0" algn="l"/>
                  <a:tab pos="409575" algn="l"/>
                  <a:tab pos="820738" algn="l"/>
                  <a:tab pos="1231900" algn="l"/>
                  <a:tab pos="1643063" algn="l"/>
                  <a:tab pos="2054225" algn="l"/>
                  <a:tab pos="2466975" algn="l"/>
                  <a:tab pos="2878138" algn="l"/>
                  <a:tab pos="3289300" algn="l"/>
                  <a:tab pos="3700463" algn="l"/>
                  <a:tab pos="4111625" algn="l"/>
                  <a:tab pos="4522788" algn="l"/>
                  <a:tab pos="4935538" algn="l"/>
                  <a:tab pos="5346700" algn="l"/>
                  <a:tab pos="5757863" algn="l"/>
                  <a:tab pos="6169025" algn="l"/>
                  <a:tab pos="6580188" algn="l"/>
                  <a:tab pos="6991350" algn="l"/>
                  <a:tab pos="7404100" algn="l"/>
                  <a:tab pos="7815263" algn="l"/>
                  <a:tab pos="8226425" algn="l"/>
                </a:tabLst>
              </a:pPr>
              <a:t>16</a:t>
            </a:fld>
            <a:endParaRPr lang="cs-CZ" smtClean="0"/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993775" y="755650"/>
            <a:ext cx="4797425" cy="3722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741" tIns="41870" rIns="83741" bIns="41870" anchor="ctr"/>
          <a:lstStyle/>
          <a:p>
            <a:endParaRPr lang="cs-CZ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6463"/>
            <a:ext cx="5427662" cy="4467225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9575" algn="l"/>
                <a:tab pos="820738" algn="l"/>
                <a:tab pos="1231900" algn="l"/>
                <a:tab pos="1643063" algn="l"/>
                <a:tab pos="2054225" algn="l"/>
                <a:tab pos="2466975" algn="l"/>
                <a:tab pos="2878138" algn="l"/>
                <a:tab pos="3289300" algn="l"/>
                <a:tab pos="3700463" algn="l"/>
                <a:tab pos="4111625" algn="l"/>
                <a:tab pos="4522788" algn="l"/>
                <a:tab pos="4935538" algn="l"/>
                <a:tab pos="5346700" algn="l"/>
                <a:tab pos="5757863" algn="l"/>
                <a:tab pos="6169025" algn="l"/>
                <a:tab pos="6580188" algn="l"/>
                <a:tab pos="6991350" algn="l"/>
                <a:tab pos="7404100" algn="l"/>
                <a:tab pos="7815263" algn="l"/>
                <a:tab pos="8226425" algn="l"/>
              </a:tabLst>
            </a:pPr>
            <a:fld id="{15689B3B-A59A-4C60-B270-9B9FF90717CC}" type="slidenum">
              <a:rPr lang="cs-CZ" smtClean="0"/>
              <a:pPr>
                <a:tabLst>
                  <a:tab pos="0" algn="l"/>
                  <a:tab pos="409575" algn="l"/>
                  <a:tab pos="820738" algn="l"/>
                  <a:tab pos="1231900" algn="l"/>
                  <a:tab pos="1643063" algn="l"/>
                  <a:tab pos="2054225" algn="l"/>
                  <a:tab pos="2466975" algn="l"/>
                  <a:tab pos="2878138" algn="l"/>
                  <a:tab pos="3289300" algn="l"/>
                  <a:tab pos="3700463" algn="l"/>
                  <a:tab pos="4111625" algn="l"/>
                  <a:tab pos="4522788" algn="l"/>
                  <a:tab pos="4935538" algn="l"/>
                  <a:tab pos="5346700" algn="l"/>
                  <a:tab pos="5757863" algn="l"/>
                  <a:tab pos="6169025" algn="l"/>
                  <a:tab pos="6580188" algn="l"/>
                  <a:tab pos="6991350" algn="l"/>
                  <a:tab pos="7404100" algn="l"/>
                  <a:tab pos="7815263" algn="l"/>
                  <a:tab pos="8226425" algn="l"/>
                </a:tabLst>
              </a:pPr>
              <a:t>17</a:t>
            </a:fld>
            <a:endParaRPr lang="cs-CZ" smtClean="0"/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993775" y="755650"/>
            <a:ext cx="4797425" cy="3722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741" tIns="41870" rIns="83741" bIns="41870" anchor="ctr"/>
          <a:lstStyle/>
          <a:p>
            <a:endParaRPr lang="cs-CZ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6463"/>
            <a:ext cx="5427662" cy="4467225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9575" algn="l"/>
                <a:tab pos="820738" algn="l"/>
                <a:tab pos="1231900" algn="l"/>
                <a:tab pos="1643063" algn="l"/>
                <a:tab pos="2054225" algn="l"/>
                <a:tab pos="2466975" algn="l"/>
                <a:tab pos="2878138" algn="l"/>
                <a:tab pos="3289300" algn="l"/>
                <a:tab pos="3700463" algn="l"/>
                <a:tab pos="4111625" algn="l"/>
                <a:tab pos="4522788" algn="l"/>
                <a:tab pos="4935538" algn="l"/>
                <a:tab pos="5346700" algn="l"/>
                <a:tab pos="5757863" algn="l"/>
                <a:tab pos="6169025" algn="l"/>
                <a:tab pos="6580188" algn="l"/>
                <a:tab pos="6991350" algn="l"/>
                <a:tab pos="7404100" algn="l"/>
                <a:tab pos="7815263" algn="l"/>
                <a:tab pos="8226425" algn="l"/>
              </a:tabLst>
            </a:pPr>
            <a:fld id="{15689B3B-A59A-4C60-B270-9B9FF90717CC}" type="slidenum">
              <a:rPr lang="cs-CZ" smtClean="0"/>
              <a:pPr>
                <a:tabLst>
                  <a:tab pos="0" algn="l"/>
                  <a:tab pos="409575" algn="l"/>
                  <a:tab pos="820738" algn="l"/>
                  <a:tab pos="1231900" algn="l"/>
                  <a:tab pos="1643063" algn="l"/>
                  <a:tab pos="2054225" algn="l"/>
                  <a:tab pos="2466975" algn="l"/>
                  <a:tab pos="2878138" algn="l"/>
                  <a:tab pos="3289300" algn="l"/>
                  <a:tab pos="3700463" algn="l"/>
                  <a:tab pos="4111625" algn="l"/>
                  <a:tab pos="4522788" algn="l"/>
                  <a:tab pos="4935538" algn="l"/>
                  <a:tab pos="5346700" algn="l"/>
                  <a:tab pos="5757863" algn="l"/>
                  <a:tab pos="6169025" algn="l"/>
                  <a:tab pos="6580188" algn="l"/>
                  <a:tab pos="6991350" algn="l"/>
                  <a:tab pos="7404100" algn="l"/>
                  <a:tab pos="7815263" algn="l"/>
                  <a:tab pos="8226425" algn="l"/>
                </a:tabLst>
              </a:pPr>
              <a:t>18</a:t>
            </a:fld>
            <a:endParaRPr lang="cs-CZ" smtClean="0"/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993775" y="755650"/>
            <a:ext cx="4797425" cy="3722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741" tIns="41870" rIns="83741" bIns="41870" anchor="ctr"/>
          <a:lstStyle/>
          <a:p>
            <a:endParaRPr lang="cs-CZ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6463"/>
            <a:ext cx="5427662" cy="4467225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9575" algn="l"/>
                <a:tab pos="820738" algn="l"/>
                <a:tab pos="1231900" algn="l"/>
                <a:tab pos="1643063" algn="l"/>
                <a:tab pos="2054225" algn="l"/>
                <a:tab pos="2466975" algn="l"/>
                <a:tab pos="2878138" algn="l"/>
                <a:tab pos="3289300" algn="l"/>
                <a:tab pos="3700463" algn="l"/>
                <a:tab pos="4111625" algn="l"/>
                <a:tab pos="4522788" algn="l"/>
                <a:tab pos="4935538" algn="l"/>
                <a:tab pos="5346700" algn="l"/>
                <a:tab pos="5757863" algn="l"/>
                <a:tab pos="6169025" algn="l"/>
                <a:tab pos="6580188" algn="l"/>
                <a:tab pos="6991350" algn="l"/>
                <a:tab pos="7404100" algn="l"/>
                <a:tab pos="7815263" algn="l"/>
                <a:tab pos="8226425" algn="l"/>
              </a:tabLst>
            </a:pPr>
            <a:fld id="{15689B3B-A59A-4C60-B270-9B9FF90717CC}" type="slidenum">
              <a:rPr lang="cs-CZ" smtClean="0"/>
              <a:pPr>
                <a:tabLst>
                  <a:tab pos="0" algn="l"/>
                  <a:tab pos="409575" algn="l"/>
                  <a:tab pos="820738" algn="l"/>
                  <a:tab pos="1231900" algn="l"/>
                  <a:tab pos="1643063" algn="l"/>
                  <a:tab pos="2054225" algn="l"/>
                  <a:tab pos="2466975" algn="l"/>
                  <a:tab pos="2878138" algn="l"/>
                  <a:tab pos="3289300" algn="l"/>
                  <a:tab pos="3700463" algn="l"/>
                  <a:tab pos="4111625" algn="l"/>
                  <a:tab pos="4522788" algn="l"/>
                  <a:tab pos="4935538" algn="l"/>
                  <a:tab pos="5346700" algn="l"/>
                  <a:tab pos="5757863" algn="l"/>
                  <a:tab pos="6169025" algn="l"/>
                  <a:tab pos="6580188" algn="l"/>
                  <a:tab pos="6991350" algn="l"/>
                  <a:tab pos="7404100" algn="l"/>
                  <a:tab pos="7815263" algn="l"/>
                  <a:tab pos="8226425" algn="l"/>
                </a:tabLst>
              </a:pPr>
              <a:t>19</a:t>
            </a:fld>
            <a:endParaRPr lang="cs-CZ" smtClean="0"/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993775" y="755650"/>
            <a:ext cx="4797425" cy="3722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741" tIns="41870" rIns="83741" bIns="41870" anchor="ctr"/>
          <a:lstStyle/>
          <a:p>
            <a:endParaRPr lang="cs-CZ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6463"/>
            <a:ext cx="5427662" cy="4467225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9575" algn="l"/>
                <a:tab pos="820738" algn="l"/>
                <a:tab pos="1231900" algn="l"/>
                <a:tab pos="1643063" algn="l"/>
                <a:tab pos="2054225" algn="l"/>
                <a:tab pos="2466975" algn="l"/>
                <a:tab pos="2878138" algn="l"/>
                <a:tab pos="3289300" algn="l"/>
                <a:tab pos="3700463" algn="l"/>
                <a:tab pos="4111625" algn="l"/>
                <a:tab pos="4522788" algn="l"/>
                <a:tab pos="4935538" algn="l"/>
                <a:tab pos="5346700" algn="l"/>
                <a:tab pos="5757863" algn="l"/>
                <a:tab pos="6169025" algn="l"/>
                <a:tab pos="6580188" algn="l"/>
                <a:tab pos="6991350" algn="l"/>
                <a:tab pos="7404100" algn="l"/>
                <a:tab pos="7815263" algn="l"/>
                <a:tab pos="8226425" algn="l"/>
              </a:tabLst>
            </a:pPr>
            <a:fld id="{15689B3B-A59A-4C60-B270-9B9FF90717CC}" type="slidenum">
              <a:rPr lang="cs-CZ" smtClean="0"/>
              <a:pPr>
                <a:tabLst>
                  <a:tab pos="0" algn="l"/>
                  <a:tab pos="409575" algn="l"/>
                  <a:tab pos="820738" algn="l"/>
                  <a:tab pos="1231900" algn="l"/>
                  <a:tab pos="1643063" algn="l"/>
                  <a:tab pos="2054225" algn="l"/>
                  <a:tab pos="2466975" algn="l"/>
                  <a:tab pos="2878138" algn="l"/>
                  <a:tab pos="3289300" algn="l"/>
                  <a:tab pos="3700463" algn="l"/>
                  <a:tab pos="4111625" algn="l"/>
                  <a:tab pos="4522788" algn="l"/>
                  <a:tab pos="4935538" algn="l"/>
                  <a:tab pos="5346700" algn="l"/>
                  <a:tab pos="5757863" algn="l"/>
                  <a:tab pos="6169025" algn="l"/>
                  <a:tab pos="6580188" algn="l"/>
                  <a:tab pos="6991350" algn="l"/>
                  <a:tab pos="7404100" algn="l"/>
                  <a:tab pos="7815263" algn="l"/>
                  <a:tab pos="8226425" algn="l"/>
                </a:tabLst>
              </a:pPr>
              <a:t>2</a:t>
            </a:fld>
            <a:endParaRPr lang="cs-CZ" smtClean="0"/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993775" y="755650"/>
            <a:ext cx="4797425" cy="3722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741" tIns="41870" rIns="83741" bIns="41870" anchor="ctr"/>
          <a:lstStyle/>
          <a:p>
            <a:endParaRPr lang="cs-CZ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6463"/>
            <a:ext cx="5427662" cy="4467225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9575" algn="l"/>
                <a:tab pos="820738" algn="l"/>
                <a:tab pos="1231900" algn="l"/>
                <a:tab pos="1643063" algn="l"/>
                <a:tab pos="2054225" algn="l"/>
                <a:tab pos="2466975" algn="l"/>
                <a:tab pos="2878138" algn="l"/>
                <a:tab pos="3289300" algn="l"/>
                <a:tab pos="3700463" algn="l"/>
                <a:tab pos="4111625" algn="l"/>
                <a:tab pos="4522788" algn="l"/>
                <a:tab pos="4935538" algn="l"/>
                <a:tab pos="5346700" algn="l"/>
                <a:tab pos="5757863" algn="l"/>
                <a:tab pos="6169025" algn="l"/>
                <a:tab pos="6580188" algn="l"/>
                <a:tab pos="6991350" algn="l"/>
                <a:tab pos="7404100" algn="l"/>
                <a:tab pos="7815263" algn="l"/>
                <a:tab pos="8226425" algn="l"/>
              </a:tabLst>
            </a:pPr>
            <a:fld id="{15689B3B-A59A-4C60-B270-9B9FF90717CC}" type="slidenum">
              <a:rPr lang="cs-CZ" smtClean="0"/>
              <a:pPr>
                <a:tabLst>
                  <a:tab pos="0" algn="l"/>
                  <a:tab pos="409575" algn="l"/>
                  <a:tab pos="820738" algn="l"/>
                  <a:tab pos="1231900" algn="l"/>
                  <a:tab pos="1643063" algn="l"/>
                  <a:tab pos="2054225" algn="l"/>
                  <a:tab pos="2466975" algn="l"/>
                  <a:tab pos="2878138" algn="l"/>
                  <a:tab pos="3289300" algn="l"/>
                  <a:tab pos="3700463" algn="l"/>
                  <a:tab pos="4111625" algn="l"/>
                  <a:tab pos="4522788" algn="l"/>
                  <a:tab pos="4935538" algn="l"/>
                  <a:tab pos="5346700" algn="l"/>
                  <a:tab pos="5757863" algn="l"/>
                  <a:tab pos="6169025" algn="l"/>
                  <a:tab pos="6580188" algn="l"/>
                  <a:tab pos="6991350" algn="l"/>
                  <a:tab pos="7404100" algn="l"/>
                  <a:tab pos="7815263" algn="l"/>
                  <a:tab pos="8226425" algn="l"/>
                </a:tabLst>
              </a:pPr>
              <a:t>20</a:t>
            </a:fld>
            <a:endParaRPr lang="cs-CZ" smtClean="0"/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993775" y="755650"/>
            <a:ext cx="4797425" cy="3722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741" tIns="41870" rIns="83741" bIns="41870" anchor="ctr"/>
          <a:lstStyle/>
          <a:p>
            <a:endParaRPr lang="cs-CZ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6463"/>
            <a:ext cx="5427662" cy="4467225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9575" algn="l"/>
                <a:tab pos="820738" algn="l"/>
                <a:tab pos="1231900" algn="l"/>
                <a:tab pos="1643063" algn="l"/>
                <a:tab pos="2054225" algn="l"/>
                <a:tab pos="2466975" algn="l"/>
                <a:tab pos="2878138" algn="l"/>
                <a:tab pos="3289300" algn="l"/>
                <a:tab pos="3700463" algn="l"/>
                <a:tab pos="4111625" algn="l"/>
                <a:tab pos="4522788" algn="l"/>
                <a:tab pos="4935538" algn="l"/>
                <a:tab pos="5346700" algn="l"/>
                <a:tab pos="5757863" algn="l"/>
                <a:tab pos="6169025" algn="l"/>
                <a:tab pos="6580188" algn="l"/>
                <a:tab pos="6991350" algn="l"/>
                <a:tab pos="7404100" algn="l"/>
                <a:tab pos="7815263" algn="l"/>
                <a:tab pos="8226425" algn="l"/>
              </a:tabLst>
            </a:pPr>
            <a:fld id="{15689B3B-A59A-4C60-B270-9B9FF90717CC}" type="slidenum">
              <a:rPr lang="cs-CZ" smtClean="0"/>
              <a:pPr>
                <a:tabLst>
                  <a:tab pos="0" algn="l"/>
                  <a:tab pos="409575" algn="l"/>
                  <a:tab pos="820738" algn="l"/>
                  <a:tab pos="1231900" algn="l"/>
                  <a:tab pos="1643063" algn="l"/>
                  <a:tab pos="2054225" algn="l"/>
                  <a:tab pos="2466975" algn="l"/>
                  <a:tab pos="2878138" algn="l"/>
                  <a:tab pos="3289300" algn="l"/>
                  <a:tab pos="3700463" algn="l"/>
                  <a:tab pos="4111625" algn="l"/>
                  <a:tab pos="4522788" algn="l"/>
                  <a:tab pos="4935538" algn="l"/>
                  <a:tab pos="5346700" algn="l"/>
                  <a:tab pos="5757863" algn="l"/>
                  <a:tab pos="6169025" algn="l"/>
                  <a:tab pos="6580188" algn="l"/>
                  <a:tab pos="6991350" algn="l"/>
                  <a:tab pos="7404100" algn="l"/>
                  <a:tab pos="7815263" algn="l"/>
                  <a:tab pos="8226425" algn="l"/>
                </a:tabLst>
              </a:pPr>
              <a:t>21</a:t>
            </a:fld>
            <a:endParaRPr lang="cs-CZ" smtClean="0"/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993775" y="755650"/>
            <a:ext cx="4797425" cy="3722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741" tIns="41870" rIns="83741" bIns="41870" anchor="ctr"/>
          <a:lstStyle/>
          <a:p>
            <a:endParaRPr lang="cs-CZ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6463"/>
            <a:ext cx="5427662" cy="4467225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9575" algn="l"/>
                <a:tab pos="820738" algn="l"/>
                <a:tab pos="1231900" algn="l"/>
                <a:tab pos="1643063" algn="l"/>
                <a:tab pos="2054225" algn="l"/>
                <a:tab pos="2466975" algn="l"/>
                <a:tab pos="2878138" algn="l"/>
                <a:tab pos="3289300" algn="l"/>
                <a:tab pos="3700463" algn="l"/>
                <a:tab pos="4111625" algn="l"/>
                <a:tab pos="4522788" algn="l"/>
                <a:tab pos="4935538" algn="l"/>
                <a:tab pos="5346700" algn="l"/>
                <a:tab pos="5757863" algn="l"/>
                <a:tab pos="6169025" algn="l"/>
                <a:tab pos="6580188" algn="l"/>
                <a:tab pos="6991350" algn="l"/>
                <a:tab pos="7404100" algn="l"/>
                <a:tab pos="7815263" algn="l"/>
                <a:tab pos="8226425" algn="l"/>
              </a:tabLst>
            </a:pPr>
            <a:fld id="{15689B3B-A59A-4C60-B270-9B9FF90717CC}" type="slidenum">
              <a:rPr lang="cs-CZ" smtClean="0"/>
              <a:pPr>
                <a:tabLst>
                  <a:tab pos="0" algn="l"/>
                  <a:tab pos="409575" algn="l"/>
                  <a:tab pos="820738" algn="l"/>
                  <a:tab pos="1231900" algn="l"/>
                  <a:tab pos="1643063" algn="l"/>
                  <a:tab pos="2054225" algn="l"/>
                  <a:tab pos="2466975" algn="l"/>
                  <a:tab pos="2878138" algn="l"/>
                  <a:tab pos="3289300" algn="l"/>
                  <a:tab pos="3700463" algn="l"/>
                  <a:tab pos="4111625" algn="l"/>
                  <a:tab pos="4522788" algn="l"/>
                  <a:tab pos="4935538" algn="l"/>
                  <a:tab pos="5346700" algn="l"/>
                  <a:tab pos="5757863" algn="l"/>
                  <a:tab pos="6169025" algn="l"/>
                  <a:tab pos="6580188" algn="l"/>
                  <a:tab pos="6991350" algn="l"/>
                  <a:tab pos="7404100" algn="l"/>
                  <a:tab pos="7815263" algn="l"/>
                  <a:tab pos="8226425" algn="l"/>
                </a:tabLst>
              </a:pPr>
              <a:t>22</a:t>
            </a:fld>
            <a:endParaRPr lang="cs-CZ" smtClean="0"/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993775" y="755650"/>
            <a:ext cx="4797425" cy="3722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741" tIns="41870" rIns="83741" bIns="41870" anchor="ctr"/>
          <a:lstStyle/>
          <a:p>
            <a:endParaRPr lang="cs-CZ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6463"/>
            <a:ext cx="5427662" cy="4467225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9575" algn="l"/>
                <a:tab pos="820738" algn="l"/>
                <a:tab pos="1231900" algn="l"/>
                <a:tab pos="1643063" algn="l"/>
                <a:tab pos="2054225" algn="l"/>
                <a:tab pos="2466975" algn="l"/>
                <a:tab pos="2878138" algn="l"/>
                <a:tab pos="3289300" algn="l"/>
                <a:tab pos="3700463" algn="l"/>
                <a:tab pos="4111625" algn="l"/>
                <a:tab pos="4522788" algn="l"/>
                <a:tab pos="4935538" algn="l"/>
                <a:tab pos="5346700" algn="l"/>
                <a:tab pos="5757863" algn="l"/>
                <a:tab pos="6169025" algn="l"/>
                <a:tab pos="6580188" algn="l"/>
                <a:tab pos="6991350" algn="l"/>
                <a:tab pos="7404100" algn="l"/>
                <a:tab pos="7815263" algn="l"/>
                <a:tab pos="8226425" algn="l"/>
              </a:tabLst>
            </a:pPr>
            <a:fld id="{15689B3B-A59A-4C60-B270-9B9FF90717CC}" type="slidenum">
              <a:rPr lang="cs-CZ" smtClean="0"/>
              <a:pPr>
                <a:tabLst>
                  <a:tab pos="0" algn="l"/>
                  <a:tab pos="409575" algn="l"/>
                  <a:tab pos="820738" algn="l"/>
                  <a:tab pos="1231900" algn="l"/>
                  <a:tab pos="1643063" algn="l"/>
                  <a:tab pos="2054225" algn="l"/>
                  <a:tab pos="2466975" algn="l"/>
                  <a:tab pos="2878138" algn="l"/>
                  <a:tab pos="3289300" algn="l"/>
                  <a:tab pos="3700463" algn="l"/>
                  <a:tab pos="4111625" algn="l"/>
                  <a:tab pos="4522788" algn="l"/>
                  <a:tab pos="4935538" algn="l"/>
                  <a:tab pos="5346700" algn="l"/>
                  <a:tab pos="5757863" algn="l"/>
                  <a:tab pos="6169025" algn="l"/>
                  <a:tab pos="6580188" algn="l"/>
                  <a:tab pos="6991350" algn="l"/>
                  <a:tab pos="7404100" algn="l"/>
                  <a:tab pos="7815263" algn="l"/>
                  <a:tab pos="8226425" algn="l"/>
                </a:tabLst>
              </a:pPr>
              <a:t>23</a:t>
            </a:fld>
            <a:endParaRPr lang="cs-CZ" smtClean="0"/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993775" y="755650"/>
            <a:ext cx="4797425" cy="3722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741" tIns="41870" rIns="83741" bIns="41870" anchor="ctr"/>
          <a:lstStyle/>
          <a:p>
            <a:endParaRPr lang="cs-CZ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6463"/>
            <a:ext cx="5427662" cy="4467225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9575" algn="l"/>
                <a:tab pos="820738" algn="l"/>
                <a:tab pos="1231900" algn="l"/>
                <a:tab pos="1643063" algn="l"/>
                <a:tab pos="2054225" algn="l"/>
                <a:tab pos="2466975" algn="l"/>
                <a:tab pos="2878138" algn="l"/>
                <a:tab pos="3289300" algn="l"/>
                <a:tab pos="3700463" algn="l"/>
                <a:tab pos="4111625" algn="l"/>
                <a:tab pos="4522788" algn="l"/>
                <a:tab pos="4935538" algn="l"/>
                <a:tab pos="5346700" algn="l"/>
                <a:tab pos="5757863" algn="l"/>
                <a:tab pos="6169025" algn="l"/>
                <a:tab pos="6580188" algn="l"/>
                <a:tab pos="6991350" algn="l"/>
                <a:tab pos="7404100" algn="l"/>
                <a:tab pos="7815263" algn="l"/>
                <a:tab pos="8226425" algn="l"/>
              </a:tabLst>
            </a:pPr>
            <a:fld id="{15689B3B-A59A-4C60-B270-9B9FF90717CC}" type="slidenum">
              <a:rPr lang="cs-CZ" smtClean="0"/>
              <a:pPr>
                <a:tabLst>
                  <a:tab pos="0" algn="l"/>
                  <a:tab pos="409575" algn="l"/>
                  <a:tab pos="820738" algn="l"/>
                  <a:tab pos="1231900" algn="l"/>
                  <a:tab pos="1643063" algn="l"/>
                  <a:tab pos="2054225" algn="l"/>
                  <a:tab pos="2466975" algn="l"/>
                  <a:tab pos="2878138" algn="l"/>
                  <a:tab pos="3289300" algn="l"/>
                  <a:tab pos="3700463" algn="l"/>
                  <a:tab pos="4111625" algn="l"/>
                  <a:tab pos="4522788" algn="l"/>
                  <a:tab pos="4935538" algn="l"/>
                  <a:tab pos="5346700" algn="l"/>
                  <a:tab pos="5757863" algn="l"/>
                  <a:tab pos="6169025" algn="l"/>
                  <a:tab pos="6580188" algn="l"/>
                  <a:tab pos="6991350" algn="l"/>
                  <a:tab pos="7404100" algn="l"/>
                  <a:tab pos="7815263" algn="l"/>
                  <a:tab pos="8226425" algn="l"/>
                </a:tabLst>
              </a:pPr>
              <a:t>24</a:t>
            </a:fld>
            <a:endParaRPr lang="cs-CZ" smtClean="0"/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993775" y="755650"/>
            <a:ext cx="4797425" cy="3722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741" tIns="41870" rIns="83741" bIns="41870" anchor="ctr"/>
          <a:lstStyle/>
          <a:p>
            <a:endParaRPr lang="cs-CZ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6463"/>
            <a:ext cx="5427662" cy="4467225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9575" algn="l"/>
                <a:tab pos="820738" algn="l"/>
                <a:tab pos="1231900" algn="l"/>
                <a:tab pos="1643063" algn="l"/>
                <a:tab pos="2054225" algn="l"/>
                <a:tab pos="2466975" algn="l"/>
                <a:tab pos="2878138" algn="l"/>
                <a:tab pos="3289300" algn="l"/>
                <a:tab pos="3700463" algn="l"/>
                <a:tab pos="4111625" algn="l"/>
                <a:tab pos="4522788" algn="l"/>
                <a:tab pos="4935538" algn="l"/>
                <a:tab pos="5346700" algn="l"/>
                <a:tab pos="5757863" algn="l"/>
                <a:tab pos="6169025" algn="l"/>
                <a:tab pos="6580188" algn="l"/>
                <a:tab pos="6991350" algn="l"/>
                <a:tab pos="7404100" algn="l"/>
                <a:tab pos="7815263" algn="l"/>
                <a:tab pos="8226425" algn="l"/>
              </a:tabLst>
            </a:pPr>
            <a:fld id="{15689B3B-A59A-4C60-B270-9B9FF90717CC}" type="slidenum">
              <a:rPr lang="cs-CZ" smtClean="0"/>
              <a:pPr>
                <a:tabLst>
                  <a:tab pos="0" algn="l"/>
                  <a:tab pos="409575" algn="l"/>
                  <a:tab pos="820738" algn="l"/>
                  <a:tab pos="1231900" algn="l"/>
                  <a:tab pos="1643063" algn="l"/>
                  <a:tab pos="2054225" algn="l"/>
                  <a:tab pos="2466975" algn="l"/>
                  <a:tab pos="2878138" algn="l"/>
                  <a:tab pos="3289300" algn="l"/>
                  <a:tab pos="3700463" algn="l"/>
                  <a:tab pos="4111625" algn="l"/>
                  <a:tab pos="4522788" algn="l"/>
                  <a:tab pos="4935538" algn="l"/>
                  <a:tab pos="5346700" algn="l"/>
                  <a:tab pos="5757863" algn="l"/>
                  <a:tab pos="6169025" algn="l"/>
                  <a:tab pos="6580188" algn="l"/>
                  <a:tab pos="6991350" algn="l"/>
                  <a:tab pos="7404100" algn="l"/>
                  <a:tab pos="7815263" algn="l"/>
                  <a:tab pos="8226425" algn="l"/>
                </a:tabLst>
              </a:pPr>
              <a:t>25</a:t>
            </a:fld>
            <a:endParaRPr lang="cs-CZ" smtClean="0"/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993775" y="755650"/>
            <a:ext cx="4797425" cy="3722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741" tIns="41870" rIns="83741" bIns="41870" anchor="ctr"/>
          <a:lstStyle/>
          <a:p>
            <a:endParaRPr lang="cs-CZ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6463"/>
            <a:ext cx="5427662" cy="4467225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9575" algn="l"/>
                <a:tab pos="820738" algn="l"/>
                <a:tab pos="1231900" algn="l"/>
                <a:tab pos="1643063" algn="l"/>
                <a:tab pos="2054225" algn="l"/>
                <a:tab pos="2466975" algn="l"/>
                <a:tab pos="2878138" algn="l"/>
                <a:tab pos="3289300" algn="l"/>
                <a:tab pos="3700463" algn="l"/>
                <a:tab pos="4111625" algn="l"/>
                <a:tab pos="4522788" algn="l"/>
                <a:tab pos="4935538" algn="l"/>
                <a:tab pos="5346700" algn="l"/>
                <a:tab pos="5757863" algn="l"/>
                <a:tab pos="6169025" algn="l"/>
                <a:tab pos="6580188" algn="l"/>
                <a:tab pos="6991350" algn="l"/>
                <a:tab pos="7404100" algn="l"/>
                <a:tab pos="7815263" algn="l"/>
                <a:tab pos="8226425" algn="l"/>
              </a:tabLst>
            </a:pPr>
            <a:fld id="{15689B3B-A59A-4C60-B270-9B9FF90717CC}" type="slidenum">
              <a:rPr lang="cs-CZ" smtClean="0"/>
              <a:pPr>
                <a:tabLst>
                  <a:tab pos="0" algn="l"/>
                  <a:tab pos="409575" algn="l"/>
                  <a:tab pos="820738" algn="l"/>
                  <a:tab pos="1231900" algn="l"/>
                  <a:tab pos="1643063" algn="l"/>
                  <a:tab pos="2054225" algn="l"/>
                  <a:tab pos="2466975" algn="l"/>
                  <a:tab pos="2878138" algn="l"/>
                  <a:tab pos="3289300" algn="l"/>
                  <a:tab pos="3700463" algn="l"/>
                  <a:tab pos="4111625" algn="l"/>
                  <a:tab pos="4522788" algn="l"/>
                  <a:tab pos="4935538" algn="l"/>
                  <a:tab pos="5346700" algn="l"/>
                  <a:tab pos="5757863" algn="l"/>
                  <a:tab pos="6169025" algn="l"/>
                  <a:tab pos="6580188" algn="l"/>
                  <a:tab pos="6991350" algn="l"/>
                  <a:tab pos="7404100" algn="l"/>
                  <a:tab pos="7815263" algn="l"/>
                  <a:tab pos="8226425" algn="l"/>
                </a:tabLst>
              </a:pPr>
              <a:t>26</a:t>
            </a:fld>
            <a:endParaRPr lang="cs-CZ" smtClean="0"/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993775" y="755650"/>
            <a:ext cx="4797425" cy="3722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741" tIns="41870" rIns="83741" bIns="41870" anchor="ctr"/>
          <a:lstStyle/>
          <a:p>
            <a:endParaRPr lang="cs-CZ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6463"/>
            <a:ext cx="5427662" cy="4467225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9575" algn="l"/>
                <a:tab pos="820738" algn="l"/>
                <a:tab pos="1231900" algn="l"/>
                <a:tab pos="1643063" algn="l"/>
                <a:tab pos="2054225" algn="l"/>
                <a:tab pos="2466975" algn="l"/>
                <a:tab pos="2878138" algn="l"/>
                <a:tab pos="3289300" algn="l"/>
                <a:tab pos="3700463" algn="l"/>
                <a:tab pos="4111625" algn="l"/>
                <a:tab pos="4522788" algn="l"/>
                <a:tab pos="4935538" algn="l"/>
                <a:tab pos="5346700" algn="l"/>
                <a:tab pos="5757863" algn="l"/>
                <a:tab pos="6169025" algn="l"/>
                <a:tab pos="6580188" algn="l"/>
                <a:tab pos="6991350" algn="l"/>
                <a:tab pos="7404100" algn="l"/>
                <a:tab pos="7815263" algn="l"/>
                <a:tab pos="8226425" algn="l"/>
              </a:tabLst>
            </a:pPr>
            <a:fld id="{15689B3B-A59A-4C60-B270-9B9FF90717CC}" type="slidenum">
              <a:rPr lang="cs-CZ" smtClean="0"/>
              <a:pPr>
                <a:tabLst>
                  <a:tab pos="0" algn="l"/>
                  <a:tab pos="409575" algn="l"/>
                  <a:tab pos="820738" algn="l"/>
                  <a:tab pos="1231900" algn="l"/>
                  <a:tab pos="1643063" algn="l"/>
                  <a:tab pos="2054225" algn="l"/>
                  <a:tab pos="2466975" algn="l"/>
                  <a:tab pos="2878138" algn="l"/>
                  <a:tab pos="3289300" algn="l"/>
                  <a:tab pos="3700463" algn="l"/>
                  <a:tab pos="4111625" algn="l"/>
                  <a:tab pos="4522788" algn="l"/>
                  <a:tab pos="4935538" algn="l"/>
                  <a:tab pos="5346700" algn="l"/>
                  <a:tab pos="5757863" algn="l"/>
                  <a:tab pos="6169025" algn="l"/>
                  <a:tab pos="6580188" algn="l"/>
                  <a:tab pos="6991350" algn="l"/>
                  <a:tab pos="7404100" algn="l"/>
                  <a:tab pos="7815263" algn="l"/>
                  <a:tab pos="8226425" algn="l"/>
                </a:tabLst>
              </a:pPr>
              <a:t>27</a:t>
            </a:fld>
            <a:endParaRPr lang="cs-CZ" smtClean="0"/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993775" y="755650"/>
            <a:ext cx="4797425" cy="3722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741" tIns="41870" rIns="83741" bIns="41870" anchor="ctr"/>
          <a:lstStyle/>
          <a:p>
            <a:endParaRPr lang="cs-CZ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6463"/>
            <a:ext cx="5427662" cy="4467225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9575" algn="l"/>
                <a:tab pos="820738" algn="l"/>
                <a:tab pos="1231900" algn="l"/>
                <a:tab pos="1643063" algn="l"/>
                <a:tab pos="2054225" algn="l"/>
                <a:tab pos="2466975" algn="l"/>
                <a:tab pos="2878138" algn="l"/>
                <a:tab pos="3289300" algn="l"/>
                <a:tab pos="3700463" algn="l"/>
                <a:tab pos="4111625" algn="l"/>
                <a:tab pos="4522788" algn="l"/>
                <a:tab pos="4935538" algn="l"/>
                <a:tab pos="5346700" algn="l"/>
                <a:tab pos="5757863" algn="l"/>
                <a:tab pos="6169025" algn="l"/>
                <a:tab pos="6580188" algn="l"/>
                <a:tab pos="6991350" algn="l"/>
                <a:tab pos="7404100" algn="l"/>
                <a:tab pos="7815263" algn="l"/>
                <a:tab pos="8226425" algn="l"/>
              </a:tabLst>
            </a:pPr>
            <a:fld id="{15689B3B-A59A-4C60-B270-9B9FF90717CC}" type="slidenum">
              <a:rPr lang="cs-CZ" smtClean="0"/>
              <a:pPr>
                <a:tabLst>
                  <a:tab pos="0" algn="l"/>
                  <a:tab pos="409575" algn="l"/>
                  <a:tab pos="820738" algn="l"/>
                  <a:tab pos="1231900" algn="l"/>
                  <a:tab pos="1643063" algn="l"/>
                  <a:tab pos="2054225" algn="l"/>
                  <a:tab pos="2466975" algn="l"/>
                  <a:tab pos="2878138" algn="l"/>
                  <a:tab pos="3289300" algn="l"/>
                  <a:tab pos="3700463" algn="l"/>
                  <a:tab pos="4111625" algn="l"/>
                  <a:tab pos="4522788" algn="l"/>
                  <a:tab pos="4935538" algn="l"/>
                  <a:tab pos="5346700" algn="l"/>
                  <a:tab pos="5757863" algn="l"/>
                  <a:tab pos="6169025" algn="l"/>
                  <a:tab pos="6580188" algn="l"/>
                  <a:tab pos="6991350" algn="l"/>
                  <a:tab pos="7404100" algn="l"/>
                  <a:tab pos="7815263" algn="l"/>
                  <a:tab pos="8226425" algn="l"/>
                </a:tabLst>
              </a:pPr>
              <a:t>28</a:t>
            </a:fld>
            <a:endParaRPr lang="cs-CZ" smtClean="0"/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993775" y="755650"/>
            <a:ext cx="4797425" cy="3722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741" tIns="41870" rIns="83741" bIns="41870" anchor="ctr"/>
          <a:lstStyle/>
          <a:p>
            <a:endParaRPr lang="cs-CZ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6463"/>
            <a:ext cx="5427662" cy="4467225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9575" algn="l"/>
                <a:tab pos="820738" algn="l"/>
                <a:tab pos="1231900" algn="l"/>
                <a:tab pos="1643063" algn="l"/>
                <a:tab pos="2054225" algn="l"/>
                <a:tab pos="2466975" algn="l"/>
                <a:tab pos="2878138" algn="l"/>
                <a:tab pos="3289300" algn="l"/>
                <a:tab pos="3700463" algn="l"/>
                <a:tab pos="4111625" algn="l"/>
                <a:tab pos="4522788" algn="l"/>
                <a:tab pos="4935538" algn="l"/>
                <a:tab pos="5346700" algn="l"/>
                <a:tab pos="5757863" algn="l"/>
                <a:tab pos="6169025" algn="l"/>
                <a:tab pos="6580188" algn="l"/>
                <a:tab pos="6991350" algn="l"/>
                <a:tab pos="7404100" algn="l"/>
                <a:tab pos="7815263" algn="l"/>
                <a:tab pos="8226425" algn="l"/>
              </a:tabLst>
            </a:pPr>
            <a:fld id="{15689B3B-A59A-4C60-B270-9B9FF90717CC}" type="slidenum">
              <a:rPr lang="cs-CZ" smtClean="0"/>
              <a:pPr>
                <a:tabLst>
                  <a:tab pos="0" algn="l"/>
                  <a:tab pos="409575" algn="l"/>
                  <a:tab pos="820738" algn="l"/>
                  <a:tab pos="1231900" algn="l"/>
                  <a:tab pos="1643063" algn="l"/>
                  <a:tab pos="2054225" algn="l"/>
                  <a:tab pos="2466975" algn="l"/>
                  <a:tab pos="2878138" algn="l"/>
                  <a:tab pos="3289300" algn="l"/>
                  <a:tab pos="3700463" algn="l"/>
                  <a:tab pos="4111625" algn="l"/>
                  <a:tab pos="4522788" algn="l"/>
                  <a:tab pos="4935538" algn="l"/>
                  <a:tab pos="5346700" algn="l"/>
                  <a:tab pos="5757863" algn="l"/>
                  <a:tab pos="6169025" algn="l"/>
                  <a:tab pos="6580188" algn="l"/>
                  <a:tab pos="6991350" algn="l"/>
                  <a:tab pos="7404100" algn="l"/>
                  <a:tab pos="7815263" algn="l"/>
                  <a:tab pos="8226425" algn="l"/>
                </a:tabLst>
              </a:pPr>
              <a:t>29</a:t>
            </a:fld>
            <a:endParaRPr lang="cs-CZ" smtClean="0"/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993775" y="755650"/>
            <a:ext cx="4797425" cy="3722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741" tIns="41870" rIns="83741" bIns="41870" anchor="ctr"/>
          <a:lstStyle/>
          <a:p>
            <a:endParaRPr lang="cs-CZ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6463"/>
            <a:ext cx="5427662" cy="4467225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9575" algn="l"/>
                <a:tab pos="820738" algn="l"/>
                <a:tab pos="1231900" algn="l"/>
                <a:tab pos="1643063" algn="l"/>
                <a:tab pos="2054225" algn="l"/>
                <a:tab pos="2466975" algn="l"/>
                <a:tab pos="2878138" algn="l"/>
                <a:tab pos="3289300" algn="l"/>
                <a:tab pos="3700463" algn="l"/>
                <a:tab pos="4111625" algn="l"/>
                <a:tab pos="4522788" algn="l"/>
                <a:tab pos="4935538" algn="l"/>
                <a:tab pos="5346700" algn="l"/>
                <a:tab pos="5757863" algn="l"/>
                <a:tab pos="6169025" algn="l"/>
                <a:tab pos="6580188" algn="l"/>
                <a:tab pos="6991350" algn="l"/>
                <a:tab pos="7404100" algn="l"/>
                <a:tab pos="7815263" algn="l"/>
                <a:tab pos="8226425" algn="l"/>
              </a:tabLst>
            </a:pPr>
            <a:fld id="{15689B3B-A59A-4C60-B270-9B9FF90717CC}" type="slidenum">
              <a:rPr lang="cs-CZ" smtClean="0"/>
              <a:pPr>
                <a:tabLst>
                  <a:tab pos="0" algn="l"/>
                  <a:tab pos="409575" algn="l"/>
                  <a:tab pos="820738" algn="l"/>
                  <a:tab pos="1231900" algn="l"/>
                  <a:tab pos="1643063" algn="l"/>
                  <a:tab pos="2054225" algn="l"/>
                  <a:tab pos="2466975" algn="l"/>
                  <a:tab pos="2878138" algn="l"/>
                  <a:tab pos="3289300" algn="l"/>
                  <a:tab pos="3700463" algn="l"/>
                  <a:tab pos="4111625" algn="l"/>
                  <a:tab pos="4522788" algn="l"/>
                  <a:tab pos="4935538" algn="l"/>
                  <a:tab pos="5346700" algn="l"/>
                  <a:tab pos="5757863" algn="l"/>
                  <a:tab pos="6169025" algn="l"/>
                  <a:tab pos="6580188" algn="l"/>
                  <a:tab pos="6991350" algn="l"/>
                  <a:tab pos="7404100" algn="l"/>
                  <a:tab pos="7815263" algn="l"/>
                  <a:tab pos="8226425" algn="l"/>
                </a:tabLst>
              </a:pPr>
              <a:t>3</a:t>
            </a:fld>
            <a:endParaRPr lang="cs-CZ" smtClean="0"/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993775" y="755650"/>
            <a:ext cx="4797425" cy="3722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741" tIns="41870" rIns="83741" bIns="41870" anchor="ctr"/>
          <a:lstStyle/>
          <a:p>
            <a:endParaRPr lang="cs-CZ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6463"/>
            <a:ext cx="5427662" cy="4467225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9575" algn="l"/>
                <a:tab pos="820738" algn="l"/>
                <a:tab pos="1231900" algn="l"/>
                <a:tab pos="1643063" algn="l"/>
                <a:tab pos="2054225" algn="l"/>
                <a:tab pos="2466975" algn="l"/>
                <a:tab pos="2878138" algn="l"/>
                <a:tab pos="3289300" algn="l"/>
                <a:tab pos="3700463" algn="l"/>
                <a:tab pos="4111625" algn="l"/>
                <a:tab pos="4522788" algn="l"/>
                <a:tab pos="4935538" algn="l"/>
                <a:tab pos="5346700" algn="l"/>
                <a:tab pos="5757863" algn="l"/>
                <a:tab pos="6169025" algn="l"/>
                <a:tab pos="6580188" algn="l"/>
                <a:tab pos="6991350" algn="l"/>
                <a:tab pos="7404100" algn="l"/>
                <a:tab pos="7815263" algn="l"/>
                <a:tab pos="8226425" algn="l"/>
              </a:tabLst>
            </a:pPr>
            <a:fld id="{15689B3B-A59A-4C60-B270-9B9FF90717CC}" type="slidenum">
              <a:rPr lang="cs-CZ" smtClean="0"/>
              <a:pPr>
                <a:tabLst>
                  <a:tab pos="0" algn="l"/>
                  <a:tab pos="409575" algn="l"/>
                  <a:tab pos="820738" algn="l"/>
                  <a:tab pos="1231900" algn="l"/>
                  <a:tab pos="1643063" algn="l"/>
                  <a:tab pos="2054225" algn="l"/>
                  <a:tab pos="2466975" algn="l"/>
                  <a:tab pos="2878138" algn="l"/>
                  <a:tab pos="3289300" algn="l"/>
                  <a:tab pos="3700463" algn="l"/>
                  <a:tab pos="4111625" algn="l"/>
                  <a:tab pos="4522788" algn="l"/>
                  <a:tab pos="4935538" algn="l"/>
                  <a:tab pos="5346700" algn="l"/>
                  <a:tab pos="5757863" algn="l"/>
                  <a:tab pos="6169025" algn="l"/>
                  <a:tab pos="6580188" algn="l"/>
                  <a:tab pos="6991350" algn="l"/>
                  <a:tab pos="7404100" algn="l"/>
                  <a:tab pos="7815263" algn="l"/>
                  <a:tab pos="8226425" algn="l"/>
                </a:tabLst>
              </a:pPr>
              <a:t>30</a:t>
            </a:fld>
            <a:endParaRPr lang="cs-CZ" smtClean="0"/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993775" y="755650"/>
            <a:ext cx="4797425" cy="3722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741" tIns="41870" rIns="83741" bIns="41870" anchor="ctr"/>
          <a:lstStyle/>
          <a:p>
            <a:endParaRPr lang="cs-CZ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6463"/>
            <a:ext cx="5427662" cy="4467225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9575" algn="l"/>
                <a:tab pos="820738" algn="l"/>
                <a:tab pos="1231900" algn="l"/>
                <a:tab pos="1643063" algn="l"/>
                <a:tab pos="2054225" algn="l"/>
                <a:tab pos="2466975" algn="l"/>
                <a:tab pos="2878138" algn="l"/>
                <a:tab pos="3289300" algn="l"/>
                <a:tab pos="3700463" algn="l"/>
                <a:tab pos="4111625" algn="l"/>
                <a:tab pos="4522788" algn="l"/>
                <a:tab pos="4935538" algn="l"/>
                <a:tab pos="5346700" algn="l"/>
                <a:tab pos="5757863" algn="l"/>
                <a:tab pos="6169025" algn="l"/>
                <a:tab pos="6580188" algn="l"/>
                <a:tab pos="6991350" algn="l"/>
                <a:tab pos="7404100" algn="l"/>
                <a:tab pos="7815263" algn="l"/>
                <a:tab pos="8226425" algn="l"/>
              </a:tabLst>
            </a:pPr>
            <a:fld id="{15689B3B-A59A-4C60-B270-9B9FF90717CC}" type="slidenum">
              <a:rPr lang="cs-CZ" smtClean="0"/>
              <a:pPr>
                <a:tabLst>
                  <a:tab pos="0" algn="l"/>
                  <a:tab pos="409575" algn="l"/>
                  <a:tab pos="820738" algn="l"/>
                  <a:tab pos="1231900" algn="l"/>
                  <a:tab pos="1643063" algn="l"/>
                  <a:tab pos="2054225" algn="l"/>
                  <a:tab pos="2466975" algn="l"/>
                  <a:tab pos="2878138" algn="l"/>
                  <a:tab pos="3289300" algn="l"/>
                  <a:tab pos="3700463" algn="l"/>
                  <a:tab pos="4111625" algn="l"/>
                  <a:tab pos="4522788" algn="l"/>
                  <a:tab pos="4935538" algn="l"/>
                  <a:tab pos="5346700" algn="l"/>
                  <a:tab pos="5757863" algn="l"/>
                  <a:tab pos="6169025" algn="l"/>
                  <a:tab pos="6580188" algn="l"/>
                  <a:tab pos="6991350" algn="l"/>
                  <a:tab pos="7404100" algn="l"/>
                  <a:tab pos="7815263" algn="l"/>
                  <a:tab pos="8226425" algn="l"/>
                </a:tabLst>
              </a:pPr>
              <a:t>31</a:t>
            </a:fld>
            <a:endParaRPr lang="cs-CZ" smtClean="0"/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993775" y="755650"/>
            <a:ext cx="4797425" cy="3722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741" tIns="41870" rIns="83741" bIns="41870" anchor="ctr"/>
          <a:lstStyle/>
          <a:p>
            <a:endParaRPr lang="cs-CZ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6463"/>
            <a:ext cx="5427662" cy="4467225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9575" algn="l"/>
                <a:tab pos="820738" algn="l"/>
                <a:tab pos="1231900" algn="l"/>
                <a:tab pos="1643063" algn="l"/>
                <a:tab pos="2054225" algn="l"/>
                <a:tab pos="2466975" algn="l"/>
                <a:tab pos="2878138" algn="l"/>
                <a:tab pos="3289300" algn="l"/>
                <a:tab pos="3700463" algn="l"/>
                <a:tab pos="4111625" algn="l"/>
                <a:tab pos="4522788" algn="l"/>
                <a:tab pos="4935538" algn="l"/>
                <a:tab pos="5346700" algn="l"/>
                <a:tab pos="5757863" algn="l"/>
                <a:tab pos="6169025" algn="l"/>
                <a:tab pos="6580188" algn="l"/>
                <a:tab pos="6991350" algn="l"/>
                <a:tab pos="7404100" algn="l"/>
                <a:tab pos="7815263" algn="l"/>
                <a:tab pos="8226425" algn="l"/>
              </a:tabLst>
            </a:pPr>
            <a:fld id="{15689B3B-A59A-4C60-B270-9B9FF90717CC}" type="slidenum">
              <a:rPr lang="cs-CZ" smtClean="0"/>
              <a:pPr>
                <a:tabLst>
                  <a:tab pos="0" algn="l"/>
                  <a:tab pos="409575" algn="l"/>
                  <a:tab pos="820738" algn="l"/>
                  <a:tab pos="1231900" algn="l"/>
                  <a:tab pos="1643063" algn="l"/>
                  <a:tab pos="2054225" algn="l"/>
                  <a:tab pos="2466975" algn="l"/>
                  <a:tab pos="2878138" algn="l"/>
                  <a:tab pos="3289300" algn="l"/>
                  <a:tab pos="3700463" algn="l"/>
                  <a:tab pos="4111625" algn="l"/>
                  <a:tab pos="4522788" algn="l"/>
                  <a:tab pos="4935538" algn="l"/>
                  <a:tab pos="5346700" algn="l"/>
                  <a:tab pos="5757863" algn="l"/>
                  <a:tab pos="6169025" algn="l"/>
                  <a:tab pos="6580188" algn="l"/>
                  <a:tab pos="6991350" algn="l"/>
                  <a:tab pos="7404100" algn="l"/>
                  <a:tab pos="7815263" algn="l"/>
                  <a:tab pos="8226425" algn="l"/>
                </a:tabLst>
              </a:pPr>
              <a:t>32</a:t>
            </a:fld>
            <a:endParaRPr lang="cs-CZ" smtClean="0"/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993775" y="755650"/>
            <a:ext cx="4797425" cy="3722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741" tIns="41870" rIns="83741" bIns="41870" anchor="ctr"/>
          <a:lstStyle/>
          <a:p>
            <a:endParaRPr lang="cs-CZ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6463"/>
            <a:ext cx="5427662" cy="4467225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9575" algn="l"/>
                <a:tab pos="820738" algn="l"/>
                <a:tab pos="1231900" algn="l"/>
                <a:tab pos="1643063" algn="l"/>
                <a:tab pos="2054225" algn="l"/>
                <a:tab pos="2466975" algn="l"/>
                <a:tab pos="2878138" algn="l"/>
                <a:tab pos="3289300" algn="l"/>
                <a:tab pos="3700463" algn="l"/>
                <a:tab pos="4111625" algn="l"/>
                <a:tab pos="4522788" algn="l"/>
                <a:tab pos="4935538" algn="l"/>
                <a:tab pos="5346700" algn="l"/>
                <a:tab pos="5757863" algn="l"/>
                <a:tab pos="6169025" algn="l"/>
                <a:tab pos="6580188" algn="l"/>
                <a:tab pos="6991350" algn="l"/>
                <a:tab pos="7404100" algn="l"/>
                <a:tab pos="7815263" algn="l"/>
                <a:tab pos="8226425" algn="l"/>
              </a:tabLst>
            </a:pPr>
            <a:fld id="{15689B3B-A59A-4C60-B270-9B9FF90717CC}" type="slidenum">
              <a:rPr lang="cs-CZ" smtClean="0"/>
              <a:pPr>
                <a:tabLst>
                  <a:tab pos="0" algn="l"/>
                  <a:tab pos="409575" algn="l"/>
                  <a:tab pos="820738" algn="l"/>
                  <a:tab pos="1231900" algn="l"/>
                  <a:tab pos="1643063" algn="l"/>
                  <a:tab pos="2054225" algn="l"/>
                  <a:tab pos="2466975" algn="l"/>
                  <a:tab pos="2878138" algn="l"/>
                  <a:tab pos="3289300" algn="l"/>
                  <a:tab pos="3700463" algn="l"/>
                  <a:tab pos="4111625" algn="l"/>
                  <a:tab pos="4522788" algn="l"/>
                  <a:tab pos="4935538" algn="l"/>
                  <a:tab pos="5346700" algn="l"/>
                  <a:tab pos="5757863" algn="l"/>
                  <a:tab pos="6169025" algn="l"/>
                  <a:tab pos="6580188" algn="l"/>
                  <a:tab pos="6991350" algn="l"/>
                  <a:tab pos="7404100" algn="l"/>
                  <a:tab pos="7815263" algn="l"/>
                  <a:tab pos="8226425" algn="l"/>
                </a:tabLst>
              </a:pPr>
              <a:t>33</a:t>
            </a:fld>
            <a:endParaRPr lang="cs-CZ" smtClean="0"/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993775" y="755650"/>
            <a:ext cx="4797425" cy="3722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741" tIns="41870" rIns="83741" bIns="41870" anchor="ctr"/>
          <a:lstStyle/>
          <a:p>
            <a:endParaRPr lang="cs-CZ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6463"/>
            <a:ext cx="5427662" cy="4467225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9575" algn="l"/>
                <a:tab pos="820738" algn="l"/>
                <a:tab pos="1231900" algn="l"/>
                <a:tab pos="1643063" algn="l"/>
                <a:tab pos="2054225" algn="l"/>
                <a:tab pos="2466975" algn="l"/>
                <a:tab pos="2878138" algn="l"/>
                <a:tab pos="3289300" algn="l"/>
                <a:tab pos="3700463" algn="l"/>
                <a:tab pos="4111625" algn="l"/>
                <a:tab pos="4522788" algn="l"/>
                <a:tab pos="4935538" algn="l"/>
                <a:tab pos="5346700" algn="l"/>
                <a:tab pos="5757863" algn="l"/>
                <a:tab pos="6169025" algn="l"/>
                <a:tab pos="6580188" algn="l"/>
                <a:tab pos="6991350" algn="l"/>
                <a:tab pos="7404100" algn="l"/>
                <a:tab pos="7815263" algn="l"/>
                <a:tab pos="8226425" algn="l"/>
              </a:tabLst>
            </a:pPr>
            <a:fld id="{15689B3B-A59A-4C60-B270-9B9FF90717CC}" type="slidenum">
              <a:rPr lang="cs-CZ" smtClean="0"/>
              <a:pPr>
                <a:tabLst>
                  <a:tab pos="0" algn="l"/>
                  <a:tab pos="409575" algn="l"/>
                  <a:tab pos="820738" algn="l"/>
                  <a:tab pos="1231900" algn="l"/>
                  <a:tab pos="1643063" algn="l"/>
                  <a:tab pos="2054225" algn="l"/>
                  <a:tab pos="2466975" algn="l"/>
                  <a:tab pos="2878138" algn="l"/>
                  <a:tab pos="3289300" algn="l"/>
                  <a:tab pos="3700463" algn="l"/>
                  <a:tab pos="4111625" algn="l"/>
                  <a:tab pos="4522788" algn="l"/>
                  <a:tab pos="4935538" algn="l"/>
                  <a:tab pos="5346700" algn="l"/>
                  <a:tab pos="5757863" algn="l"/>
                  <a:tab pos="6169025" algn="l"/>
                  <a:tab pos="6580188" algn="l"/>
                  <a:tab pos="6991350" algn="l"/>
                  <a:tab pos="7404100" algn="l"/>
                  <a:tab pos="7815263" algn="l"/>
                  <a:tab pos="8226425" algn="l"/>
                </a:tabLst>
              </a:pPr>
              <a:t>34</a:t>
            </a:fld>
            <a:endParaRPr lang="cs-CZ" smtClean="0"/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993775" y="755650"/>
            <a:ext cx="4797425" cy="3722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741" tIns="41870" rIns="83741" bIns="41870" anchor="ctr"/>
          <a:lstStyle/>
          <a:p>
            <a:endParaRPr lang="cs-CZ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6463"/>
            <a:ext cx="5427662" cy="4467225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9575" algn="l"/>
                <a:tab pos="820738" algn="l"/>
                <a:tab pos="1231900" algn="l"/>
                <a:tab pos="1643063" algn="l"/>
                <a:tab pos="2054225" algn="l"/>
                <a:tab pos="2466975" algn="l"/>
                <a:tab pos="2878138" algn="l"/>
                <a:tab pos="3289300" algn="l"/>
                <a:tab pos="3700463" algn="l"/>
                <a:tab pos="4111625" algn="l"/>
                <a:tab pos="4522788" algn="l"/>
                <a:tab pos="4935538" algn="l"/>
                <a:tab pos="5346700" algn="l"/>
                <a:tab pos="5757863" algn="l"/>
                <a:tab pos="6169025" algn="l"/>
                <a:tab pos="6580188" algn="l"/>
                <a:tab pos="6991350" algn="l"/>
                <a:tab pos="7404100" algn="l"/>
                <a:tab pos="7815263" algn="l"/>
                <a:tab pos="8226425" algn="l"/>
              </a:tabLst>
            </a:pPr>
            <a:fld id="{15689B3B-A59A-4C60-B270-9B9FF90717CC}" type="slidenum">
              <a:rPr lang="cs-CZ" smtClean="0"/>
              <a:pPr>
                <a:tabLst>
                  <a:tab pos="0" algn="l"/>
                  <a:tab pos="409575" algn="l"/>
                  <a:tab pos="820738" algn="l"/>
                  <a:tab pos="1231900" algn="l"/>
                  <a:tab pos="1643063" algn="l"/>
                  <a:tab pos="2054225" algn="l"/>
                  <a:tab pos="2466975" algn="l"/>
                  <a:tab pos="2878138" algn="l"/>
                  <a:tab pos="3289300" algn="l"/>
                  <a:tab pos="3700463" algn="l"/>
                  <a:tab pos="4111625" algn="l"/>
                  <a:tab pos="4522788" algn="l"/>
                  <a:tab pos="4935538" algn="l"/>
                  <a:tab pos="5346700" algn="l"/>
                  <a:tab pos="5757863" algn="l"/>
                  <a:tab pos="6169025" algn="l"/>
                  <a:tab pos="6580188" algn="l"/>
                  <a:tab pos="6991350" algn="l"/>
                  <a:tab pos="7404100" algn="l"/>
                  <a:tab pos="7815263" algn="l"/>
                  <a:tab pos="8226425" algn="l"/>
                </a:tabLst>
              </a:pPr>
              <a:t>35</a:t>
            </a:fld>
            <a:endParaRPr lang="cs-CZ" smtClean="0"/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993775" y="755650"/>
            <a:ext cx="4797425" cy="3722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741" tIns="41870" rIns="83741" bIns="41870" anchor="ctr"/>
          <a:lstStyle/>
          <a:p>
            <a:endParaRPr lang="cs-CZ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6463"/>
            <a:ext cx="5427662" cy="4467225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9575" algn="l"/>
                <a:tab pos="820738" algn="l"/>
                <a:tab pos="1231900" algn="l"/>
                <a:tab pos="1643063" algn="l"/>
                <a:tab pos="2054225" algn="l"/>
                <a:tab pos="2466975" algn="l"/>
                <a:tab pos="2878138" algn="l"/>
                <a:tab pos="3289300" algn="l"/>
                <a:tab pos="3700463" algn="l"/>
                <a:tab pos="4111625" algn="l"/>
                <a:tab pos="4522788" algn="l"/>
                <a:tab pos="4935538" algn="l"/>
                <a:tab pos="5346700" algn="l"/>
                <a:tab pos="5757863" algn="l"/>
                <a:tab pos="6169025" algn="l"/>
                <a:tab pos="6580188" algn="l"/>
                <a:tab pos="6991350" algn="l"/>
                <a:tab pos="7404100" algn="l"/>
                <a:tab pos="7815263" algn="l"/>
                <a:tab pos="8226425" algn="l"/>
              </a:tabLst>
            </a:pPr>
            <a:fld id="{15689B3B-A59A-4C60-B270-9B9FF90717CC}" type="slidenum">
              <a:rPr lang="cs-CZ" smtClean="0"/>
              <a:pPr>
                <a:tabLst>
                  <a:tab pos="0" algn="l"/>
                  <a:tab pos="409575" algn="l"/>
                  <a:tab pos="820738" algn="l"/>
                  <a:tab pos="1231900" algn="l"/>
                  <a:tab pos="1643063" algn="l"/>
                  <a:tab pos="2054225" algn="l"/>
                  <a:tab pos="2466975" algn="l"/>
                  <a:tab pos="2878138" algn="l"/>
                  <a:tab pos="3289300" algn="l"/>
                  <a:tab pos="3700463" algn="l"/>
                  <a:tab pos="4111625" algn="l"/>
                  <a:tab pos="4522788" algn="l"/>
                  <a:tab pos="4935538" algn="l"/>
                  <a:tab pos="5346700" algn="l"/>
                  <a:tab pos="5757863" algn="l"/>
                  <a:tab pos="6169025" algn="l"/>
                  <a:tab pos="6580188" algn="l"/>
                  <a:tab pos="6991350" algn="l"/>
                  <a:tab pos="7404100" algn="l"/>
                  <a:tab pos="7815263" algn="l"/>
                  <a:tab pos="8226425" algn="l"/>
                </a:tabLst>
              </a:pPr>
              <a:t>36</a:t>
            </a:fld>
            <a:endParaRPr lang="cs-CZ" smtClean="0"/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993775" y="755650"/>
            <a:ext cx="4797425" cy="3722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741" tIns="41870" rIns="83741" bIns="41870" anchor="ctr"/>
          <a:lstStyle/>
          <a:p>
            <a:endParaRPr lang="cs-CZ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6463"/>
            <a:ext cx="5427662" cy="4467225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9575" algn="l"/>
                <a:tab pos="820738" algn="l"/>
                <a:tab pos="1231900" algn="l"/>
                <a:tab pos="1643063" algn="l"/>
                <a:tab pos="2054225" algn="l"/>
                <a:tab pos="2466975" algn="l"/>
                <a:tab pos="2878138" algn="l"/>
                <a:tab pos="3289300" algn="l"/>
                <a:tab pos="3700463" algn="l"/>
                <a:tab pos="4111625" algn="l"/>
                <a:tab pos="4522788" algn="l"/>
                <a:tab pos="4935538" algn="l"/>
                <a:tab pos="5346700" algn="l"/>
                <a:tab pos="5757863" algn="l"/>
                <a:tab pos="6169025" algn="l"/>
                <a:tab pos="6580188" algn="l"/>
                <a:tab pos="6991350" algn="l"/>
                <a:tab pos="7404100" algn="l"/>
                <a:tab pos="7815263" algn="l"/>
                <a:tab pos="8226425" algn="l"/>
              </a:tabLst>
            </a:pPr>
            <a:fld id="{15689B3B-A59A-4C60-B270-9B9FF90717CC}" type="slidenum">
              <a:rPr lang="cs-CZ" smtClean="0"/>
              <a:pPr>
                <a:tabLst>
                  <a:tab pos="0" algn="l"/>
                  <a:tab pos="409575" algn="l"/>
                  <a:tab pos="820738" algn="l"/>
                  <a:tab pos="1231900" algn="l"/>
                  <a:tab pos="1643063" algn="l"/>
                  <a:tab pos="2054225" algn="l"/>
                  <a:tab pos="2466975" algn="l"/>
                  <a:tab pos="2878138" algn="l"/>
                  <a:tab pos="3289300" algn="l"/>
                  <a:tab pos="3700463" algn="l"/>
                  <a:tab pos="4111625" algn="l"/>
                  <a:tab pos="4522788" algn="l"/>
                  <a:tab pos="4935538" algn="l"/>
                  <a:tab pos="5346700" algn="l"/>
                  <a:tab pos="5757863" algn="l"/>
                  <a:tab pos="6169025" algn="l"/>
                  <a:tab pos="6580188" algn="l"/>
                  <a:tab pos="6991350" algn="l"/>
                  <a:tab pos="7404100" algn="l"/>
                  <a:tab pos="7815263" algn="l"/>
                  <a:tab pos="8226425" algn="l"/>
                </a:tabLst>
              </a:pPr>
              <a:t>37</a:t>
            </a:fld>
            <a:endParaRPr lang="cs-CZ" smtClean="0"/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993775" y="755650"/>
            <a:ext cx="4797425" cy="3722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741" tIns="41870" rIns="83741" bIns="41870" anchor="ctr"/>
          <a:lstStyle/>
          <a:p>
            <a:endParaRPr lang="cs-CZ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6463"/>
            <a:ext cx="5427662" cy="4467225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9575" algn="l"/>
                <a:tab pos="820738" algn="l"/>
                <a:tab pos="1231900" algn="l"/>
                <a:tab pos="1643063" algn="l"/>
                <a:tab pos="2054225" algn="l"/>
                <a:tab pos="2466975" algn="l"/>
                <a:tab pos="2878138" algn="l"/>
                <a:tab pos="3289300" algn="l"/>
                <a:tab pos="3700463" algn="l"/>
                <a:tab pos="4111625" algn="l"/>
                <a:tab pos="4522788" algn="l"/>
                <a:tab pos="4935538" algn="l"/>
                <a:tab pos="5346700" algn="l"/>
                <a:tab pos="5757863" algn="l"/>
                <a:tab pos="6169025" algn="l"/>
                <a:tab pos="6580188" algn="l"/>
                <a:tab pos="6991350" algn="l"/>
                <a:tab pos="7404100" algn="l"/>
                <a:tab pos="7815263" algn="l"/>
                <a:tab pos="8226425" algn="l"/>
              </a:tabLst>
            </a:pPr>
            <a:fld id="{15689B3B-A59A-4C60-B270-9B9FF90717CC}" type="slidenum">
              <a:rPr lang="cs-CZ" smtClean="0"/>
              <a:pPr>
                <a:tabLst>
                  <a:tab pos="0" algn="l"/>
                  <a:tab pos="409575" algn="l"/>
                  <a:tab pos="820738" algn="l"/>
                  <a:tab pos="1231900" algn="l"/>
                  <a:tab pos="1643063" algn="l"/>
                  <a:tab pos="2054225" algn="l"/>
                  <a:tab pos="2466975" algn="l"/>
                  <a:tab pos="2878138" algn="l"/>
                  <a:tab pos="3289300" algn="l"/>
                  <a:tab pos="3700463" algn="l"/>
                  <a:tab pos="4111625" algn="l"/>
                  <a:tab pos="4522788" algn="l"/>
                  <a:tab pos="4935538" algn="l"/>
                  <a:tab pos="5346700" algn="l"/>
                  <a:tab pos="5757863" algn="l"/>
                  <a:tab pos="6169025" algn="l"/>
                  <a:tab pos="6580188" algn="l"/>
                  <a:tab pos="6991350" algn="l"/>
                  <a:tab pos="7404100" algn="l"/>
                  <a:tab pos="7815263" algn="l"/>
                  <a:tab pos="8226425" algn="l"/>
                </a:tabLst>
              </a:pPr>
              <a:t>38</a:t>
            </a:fld>
            <a:endParaRPr lang="cs-CZ" smtClean="0"/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993775" y="755650"/>
            <a:ext cx="4797425" cy="3722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741" tIns="41870" rIns="83741" bIns="41870" anchor="ctr"/>
          <a:lstStyle/>
          <a:p>
            <a:endParaRPr lang="cs-CZ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6463"/>
            <a:ext cx="5427662" cy="4467225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9575" algn="l"/>
                <a:tab pos="820738" algn="l"/>
                <a:tab pos="1231900" algn="l"/>
                <a:tab pos="1643063" algn="l"/>
                <a:tab pos="2054225" algn="l"/>
                <a:tab pos="2466975" algn="l"/>
                <a:tab pos="2878138" algn="l"/>
                <a:tab pos="3289300" algn="l"/>
                <a:tab pos="3700463" algn="l"/>
                <a:tab pos="4111625" algn="l"/>
                <a:tab pos="4522788" algn="l"/>
                <a:tab pos="4935538" algn="l"/>
                <a:tab pos="5346700" algn="l"/>
                <a:tab pos="5757863" algn="l"/>
                <a:tab pos="6169025" algn="l"/>
                <a:tab pos="6580188" algn="l"/>
                <a:tab pos="6991350" algn="l"/>
                <a:tab pos="7404100" algn="l"/>
                <a:tab pos="7815263" algn="l"/>
                <a:tab pos="8226425" algn="l"/>
              </a:tabLst>
            </a:pPr>
            <a:fld id="{15689B3B-A59A-4C60-B270-9B9FF90717CC}" type="slidenum">
              <a:rPr lang="cs-CZ" smtClean="0"/>
              <a:pPr>
                <a:tabLst>
                  <a:tab pos="0" algn="l"/>
                  <a:tab pos="409575" algn="l"/>
                  <a:tab pos="820738" algn="l"/>
                  <a:tab pos="1231900" algn="l"/>
                  <a:tab pos="1643063" algn="l"/>
                  <a:tab pos="2054225" algn="l"/>
                  <a:tab pos="2466975" algn="l"/>
                  <a:tab pos="2878138" algn="l"/>
                  <a:tab pos="3289300" algn="l"/>
                  <a:tab pos="3700463" algn="l"/>
                  <a:tab pos="4111625" algn="l"/>
                  <a:tab pos="4522788" algn="l"/>
                  <a:tab pos="4935538" algn="l"/>
                  <a:tab pos="5346700" algn="l"/>
                  <a:tab pos="5757863" algn="l"/>
                  <a:tab pos="6169025" algn="l"/>
                  <a:tab pos="6580188" algn="l"/>
                  <a:tab pos="6991350" algn="l"/>
                  <a:tab pos="7404100" algn="l"/>
                  <a:tab pos="7815263" algn="l"/>
                  <a:tab pos="8226425" algn="l"/>
                </a:tabLst>
              </a:pPr>
              <a:t>39</a:t>
            </a:fld>
            <a:endParaRPr lang="cs-CZ" smtClean="0"/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993775" y="755650"/>
            <a:ext cx="4797425" cy="3722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741" tIns="41870" rIns="83741" bIns="41870" anchor="ctr"/>
          <a:lstStyle/>
          <a:p>
            <a:endParaRPr lang="cs-CZ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6463"/>
            <a:ext cx="5427662" cy="4467225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9575" algn="l"/>
                <a:tab pos="820738" algn="l"/>
                <a:tab pos="1231900" algn="l"/>
                <a:tab pos="1643063" algn="l"/>
                <a:tab pos="2054225" algn="l"/>
                <a:tab pos="2466975" algn="l"/>
                <a:tab pos="2878138" algn="l"/>
                <a:tab pos="3289300" algn="l"/>
                <a:tab pos="3700463" algn="l"/>
                <a:tab pos="4111625" algn="l"/>
                <a:tab pos="4522788" algn="l"/>
                <a:tab pos="4935538" algn="l"/>
                <a:tab pos="5346700" algn="l"/>
                <a:tab pos="5757863" algn="l"/>
                <a:tab pos="6169025" algn="l"/>
                <a:tab pos="6580188" algn="l"/>
                <a:tab pos="6991350" algn="l"/>
                <a:tab pos="7404100" algn="l"/>
                <a:tab pos="7815263" algn="l"/>
                <a:tab pos="8226425" algn="l"/>
              </a:tabLst>
            </a:pPr>
            <a:fld id="{15689B3B-A59A-4C60-B270-9B9FF90717CC}" type="slidenum">
              <a:rPr lang="cs-CZ" smtClean="0"/>
              <a:pPr>
                <a:tabLst>
                  <a:tab pos="0" algn="l"/>
                  <a:tab pos="409575" algn="l"/>
                  <a:tab pos="820738" algn="l"/>
                  <a:tab pos="1231900" algn="l"/>
                  <a:tab pos="1643063" algn="l"/>
                  <a:tab pos="2054225" algn="l"/>
                  <a:tab pos="2466975" algn="l"/>
                  <a:tab pos="2878138" algn="l"/>
                  <a:tab pos="3289300" algn="l"/>
                  <a:tab pos="3700463" algn="l"/>
                  <a:tab pos="4111625" algn="l"/>
                  <a:tab pos="4522788" algn="l"/>
                  <a:tab pos="4935538" algn="l"/>
                  <a:tab pos="5346700" algn="l"/>
                  <a:tab pos="5757863" algn="l"/>
                  <a:tab pos="6169025" algn="l"/>
                  <a:tab pos="6580188" algn="l"/>
                  <a:tab pos="6991350" algn="l"/>
                  <a:tab pos="7404100" algn="l"/>
                  <a:tab pos="7815263" algn="l"/>
                  <a:tab pos="8226425" algn="l"/>
                </a:tabLst>
              </a:pPr>
              <a:t>4</a:t>
            </a:fld>
            <a:endParaRPr lang="cs-CZ" smtClean="0"/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993775" y="755650"/>
            <a:ext cx="4797425" cy="3722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741" tIns="41870" rIns="83741" bIns="41870" anchor="ctr"/>
          <a:lstStyle/>
          <a:p>
            <a:endParaRPr lang="cs-CZ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6463"/>
            <a:ext cx="5427662" cy="4467225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9575" algn="l"/>
                <a:tab pos="820738" algn="l"/>
                <a:tab pos="1231900" algn="l"/>
                <a:tab pos="1643063" algn="l"/>
                <a:tab pos="2054225" algn="l"/>
                <a:tab pos="2466975" algn="l"/>
                <a:tab pos="2878138" algn="l"/>
                <a:tab pos="3289300" algn="l"/>
                <a:tab pos="3700463" algn="l"/>
                <a:tab pos="4111625" algn="l"/>
                <a:tab pos="4522788" algn="l"/>
                <a:tab pos="4935538" algn="l"/>
                <a:tab pos="5346700" algn="l"/>
                <a:tab pos="5757863" algn="l"/>
                <a:tab pos="6169025" algn="l"/>
                <a:tab pos="6580188" algn="l"/>
                <a:tab pos="6991350" algn="l"/>
                <a:tab pos="7404100" algn="l"/>
                <a:tab pos="7815263" algn="l"/>
                <a:tab pos="8226425" algn="l"/>
              </a:tabLst>
            </a:pPr>
            <a:fld id="{15689B3B-A59A-4C60-B270-9B9FF90717CC}" type="slidenum">
              <a:rPr lang="cs-CZ" smtClean="0"/>
              <a:pPr>
                <a:tabLst>
                  <a:tab pos="0" algn="l"/>
                  <a:tab pos="409575" algn="l"/>
                  <a:tab pos="820738" algn="l"/>
                  <a:tab pos="1231900" algn="l"/>
                  <a:tab pos="1643063" algn="l"/>
                  <a:tab pos="2054225" algn="l"/>
                  <a:tab pos="2466975" algn="l"/>
                  <a:tab pos="2878138" algn="l"/>
                  <a:tab pos="3289300" algn="l"/>
                  <a:tab pos="3700463" algn="l"/>
                  <a:tab pos="4111625" algn="l"/>
                  <a:tab pos="4522788" algn="l"/>
                  <a:tab pos="4935538" algn="l"/>
                  <a:tab pos="5346700" algn="l"/>
                  <a:tab pos="5757863" algn="l"/>
                  <a:tab pos="6169025" algn="l"/>
                  <a:tab pos="6580188" algn="l"/>
                  <a:tab pos="6991350" algn="l"/>
                  <a:tab pos="7404100" algn="l"/>
                  <a:tab pos="7815263" algn="l"/>
                  <a:tab pos="8226425" algn="l"/>
                </a:tabLst>
              </a:pPr>
              <a:t>5</a:t>
            </a:fld>
            <a:endParaRPr lang="cs-CZ" smtClean="0"/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993775" y="755650"/>
            <a:ext cx="4797425" cy="3722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741" tIns="41870" rIns="83741" bIns="41870" anchor="ctr"/>
          <a:lstStyle/>
          <a:p>
            <a:endParaRPr lang="cs-CZ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6463"/>
            <a:ext cx="5427662" cy="4467225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9575" algn="l"/>
                <a:tab pos="820738" algn="l"/>
                <a:tab pos="1231900" algn="l"/>
                <a:tab pos="1643063" algn="l"/>
                <a:tab pos="2054225" algn="l"/>
                <a:tab pos="2466975" algn="l"/>
                <a:tab pos="2878138" algn="l"/>
                <a:tab pos="3289300" algn="l"/>
                <a:tab pos="3700463" algn="l"/>
                <a:tab pos="4111625" algn="l"/>
                <a:tab pos="4522788" algn="l"/>
                <a:tab pos="4935538" algn="l"/>
                <a:tab pos="5346700" algn="l"/>
                <a:tab pos="5757863" algn="l"/>
                <a:tab pos="6169025" algn="l"/>
                <a:tab pos="6580188" algn="l"/>
                <a:tab pos="6991350" algn="l"/>
                <a:tab pos="7404100" algn="l"/>
                <a:tab pos="7815263" algn="l"/>
                <a:tab pos="8226425" algn="l"/>
              </a:tabLst>
            </a:pPr>
            <a:fld id="{15689B3B-A59A-4C60-B270-9B9FF90717CC}" type="slidenum">
              <a:rPr lang="cs-CZ" smtClean="0"/>
              <a:pPr>
                <a:tabLst>
                  <a:tab pos="0" algn="l"/>
                  <a:tab pos="409575" algn="l"/>
                  <a:tab pos="820738" algn="l"/>
                  <a:tab pos="1231900" algn="l"/>
                  <a:tab pos="1643063" algn="l"/>
                  <a:tab pos="2054225" algn="l"/>
                  <a:tab pos="2466975" algn="l"/>
                  <a:tab pos="2878138" algn="l"/>
                  <a:tab pos="3289300" algn="l"/>
                  <a:tab pos="3700463" algn="l"/>
                  <a:tab pos="4111625" algn="l"/>
                  <a:tab pos="4522788" algn="l"/>
                  <a:tab pos="4935538" algn="l"/>
                  <a:tab pos="5346700" algn="l"/>
                  <a:tab pos="5757863" algn="l"/>
                  <a:tab pos="6169025" algn="l"/>
                  <a:tab pos="6580188" algn="l"/>
                  <a:tab pos="6991350" algn="l"/>
                  <a:tab pos="7404100" algn="l"/>
                  <a:tab pos="7815263" algn="l"/>
                  <a:tab pos="8226425" algn="l"/>
                </a:tabLst>
              </a:pPr>
              <a:t>6</a:t>
            </a:fld>
            <a:endParaRPr lang="cs-CZ" smtClean="0"/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993775" y="755650"/>
            <a:ext cx="4797425" cy="3722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741" tIns="41870" rIns="83741" bIns="41870" anchor="ctr"/>
          <a:lstStyle/>
          <a:p>
            <a:endParaRPr lang="cs-CZ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6463"/>
            <a:ext cx="5427662" cy="4467225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9575" algn="l"/>
                <a:tab pos="820738" algn="l"/>
                <a:tab pos="1231900" algn="l"/>
                <a:tab pos="1643063" algn="l"/>
                <a:tab pos="2054225" algn="l"/>
                <a:tab pos="2466975" algn="l"/>
                <a:tab pos="2878138" algn="l"/>
                <a:tab pos="3289300" algn="l"/>
                <a:tab pos="3700463" algn="l"/>
                <a:tab pos="4111625" algn="l"/>
                <a:tab pos="4522788" algn="l"/>
                <a:tab pos="4935538" algn="l"/>
                <a:tab pos="5346700" algn="l"/>
                <a:tab pos="5757863" algn="l"/>
                <a:tab pos="6169025" algn="l"/>
                <a:tab pos="6580188" algn="l"/>
                <a:tab pos="6991350" algn="l"/>
                <a:tab pos="7404100" algn="l"/>
                <a:tab pos="7815263" algn="l"/>
                <a:tab pos="8226425" algn="l"/>
              </a:tabLst>
            </a:pPr>
            <a:fld id="{15689B3B-A59A-4C60-B270-9B9FF90717CC}" type="slidenum">
              <a:rPr lang="cs-CZ" smtClean="0"/>
              <a:pPr>
                <a:tabLst>
                  <a:tab pos="0" algn="l"/>
                  <a:tab pos="409575" algn="l"/>
                  <a:tab pos="820738" algn="l"/>
                  <a:tab pos="1231900" algn="l"/>
                  <a:tab pos="1643063" algn="l"/>
                  <a:tab pos="2054225" algn="l"/>
                  <a:tab pos="2466975" algn="l"/>
                  <a:tab pos="2878138" algn="l"/>
                  <a:tab pos="3289300" algn="l"/>
                  <a:tab pos="3700463" algn="l"/>
                  <a:tab pos="4111625" algn="l"/>
                  <a:tab pos="4522788" algn="l"/>
                  <a:tab pos="4935538" algn="l"/>
                  <a:tab pos="5346700" algn="l"/>
                  <a:tab pos="5757863" algn="l"/>
                  <a:tab pos="6169025" algn="l"/>
                  <a:tab pos="6580188" algn="l"/>
                  <a:tab pos="6991350" algn="l"/>
                  <a:tab pos="7404100" algn="l"/>
                  <a:tab pos="7815263" algn="l"/>
                  <a:tab pos="8226425" algn="l"/>
                </a:tabLst>
              </a:pPr>
              <a:t>7</a:t>
            </a:fld>
            <a:endParaRPr lang="cs-CZ" smtClean="0"/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993775" y="755650"/>
            <a:ext cx="4797425" cy="3722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741" tIns="41870" rIns="83741" bIns="41870" anchor="ctr"/>
          <a:lstStyle/>
          <a:p>
            <a:endParaRPr lang="cs-CZ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6463"/>
            <a:ext cx="5427662" cy="4467225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9575" algn="l"/>
                <a:tab pos="820738" algn="l"/>
                <a:tab pos="1231900" algn="l"/>
                <a:tab pos="1643063" algn="l"/>
                <a:tab pos="2054225" algn="l"/>
                <a:tab pos="2466975" algn="l"/>
                <a:tab pos="2878138" algn="l"/>
                <a:tab pos="3289300" algn="l"/>
                <a:tab pos="3700463" algn="l"/>
                <a:tab pos="4111625" algn="l"/>
                <a:tab pos="4522788" algn="l"/>
                <a:tab pos="4935538" algn="l"/>
                <a:tab pos="5346700" algn="l"/>
                <a:tab pos="5757863" algn="l"/>
                <a:tab pos="6169025" algn="l"/>
                <a:tab pos="6580188" algn="l"/>
                <a:tab pos="6991350" algn="l"/>
                <a:tab pos="7404100" algn="l"/>
                <a:tab pos="7815263" algn="l"/>
                <a:tab pos="8226425" algn="l"/>
              </a:tabLst>
            </a:pPr>
            <a:fld id="{15689B3B-A59A-4C60-B270-9B9FF90717CC}" type="slidenum">
              <a:rPr lang="cs-CZ" smtClean="0"/>
              <a:pPr>
                <a:tabLst>
                  <a:tab pos="0" algn="l"/>
                  <a:tab pos="409575" algn="l"/>
                  <a:tab pos="820738" algn="l"/>
                  <a:tab pos="1231900" algn="l"/>
                  <a:tab pos="1643063" algn="l"/>
                  <a:tab pos="2054225" algn="l"/>
                  <a:tab pos="2466975" algn="l"/>
                  <a:tab pos="2878138" algn="l"/>
                  <a:tab pos="3289300" algn="l"/>
                  <a:tab pos="3700463" algn="l"/>
                  <a:tab pos="4111625" algn="l"/>
                  <a:tab pos="4522788" algn="l"/>
                  <a:tab pos="4935538" algn="l"/>
                  <a:tab pos="5346700" algn="l"/>
                  <a:tab pos="5757863" algn="l"/>
                  <a:tab pos="6169025" algn="l"/>
                  <a:tab pos="6580188" algn="l"/>
                  <a:tab pos="6991350" algn="l"/>
                  <a:tab pos="7404100" algn="l"/>
                  <a:tab pos="7815263" algn="l"/>
                  <a:tab pos="8226425" algn="l"/>
                </a:tabLst>
              </a:pPr>
              <a:t>8</a:t>
            </a:fld>
            <a:endParaRPr lang="cs-CZ" smtClean="0"/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993775" y="755650"/>
            <a:ext cx="4797425" cy="3722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741" tIns="41870" rIns="83741" bIns="41870" anchor="ctr"/>
          <a:lstStyle/>
          <a:p>
            <a:endParaRPr lang="cs-CZ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6463"/>
            <a:ext cx="5427662" cy="4467225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9575" algn="l"/>
                <a:tab pos="820738" algn="l"/>
                <a:tab pos="1231900" algn="l"/>
                <a:tab pos="1643063" algn="l"/>
                <a:tab pos="2054225" algn="l"/>
                <a:tab pos="2466975" algn="l"/>
                <a:tab pos="2878138" algn="l"/>
                <a:tab pos="3289300" algn="l"/>
                <a:tab pos="3700463" algn="l"/>
                <a:tab pos="4111625" algn="l"/>
                <a:tab pos="4522788" algn="l"/>
                <a:tab pos="4935538" algn="l"/>
                <a:tab pos="5346700" algn="l"/>
                <a:tab pos="5757863" algn="l"/>
                <a:tab pos="6169025" algn="l"/>
                <a:tab pos="6580188" algn="l"/>
                <a:tab pos="6991350" algn="l"/>
                <a:tab pos="7404100" algn="l"/>
                <a:tab pos="7815263" algn="l"/>
                <a:tab pos="8226425" algn="l"/>
              </a:tabLst>
            </a:pPr>
            <a:fld id="{15689B3B-A59A-4C60-B270-9B9FF90717CC}" type="slidenum">
              <a:rPr lang="cs-CZ" smtClean="0"/>
              <a:pPr>
                <a:tabLst>
                  <a:tab pos="0" algn="l"/>
                  <a:tab pos="409575" algn="l"/>
                  <a:tab pos="820738" algn="l"/>
                  <a:tab pos="1231900" algn="l"/>
                  <a:tab pos="1643063" algn="l"/>
                  <a:tab pos="2054225" algn="l"/>
                  <a:tab pos="2466975" algn="l"/>
                  <a:tab pos="2878138" algn="l"/>
                  <a:tab pos="3289300" algn="l"/>
                  <a:tab pos="3700463" algn="l"/>
                  <a:tab pos="4111625" algn="l"/>
                  <a:tab pos="4522788" algn="l"/>
                  <a:tab pos="4935538" algn="l"/>
                  <a:tab pos="5346700" algn="l"/>
                  <a:tab pos="5757863" algn="l"/>
                  <a:tab pos="6169025" algn="l"/>
                  <a:tab pos="6580188" algn="l"/>
                  <a:tab pos="6991350" algn="l"/>
                  <a:tab pos="7404100" algn="l"/>
                  <a:tab pos="7815263" algn="l"/>
                  <a:tab pos="8226425" algn="l"/>
                </a:tabLst>
              </a:pPr>
              <a:t>9</a:t>
            </a:fld>
            <a:endParaRPr lang="cs-CZ" smtClean="0"/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993775" y="755650"/>
            <a:ext cx="4797425" cy="3722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741" tIns="41870" rIns="83741" bIns="41870" anchor="ctr"/>
          <a:lstStyle/>
          <a:p>
            <a:endParaRPr lang="cs-CZ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6463"/>
            <a:ext cx="5427662" cy="4467225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B7859-A825-4231-BB19-5272C53B5BB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C826E-9B6F-4970-94F8-CC28AC5EA82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04088" y="301625"/>
            <a:ext cx="2266950" cy="6453188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8450" cy="6453188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A3955-A11D-43BD-9426-BE4DD6EAEC1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2D856-0343-478B-BC76-6638B38BB8B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687F7-8CD5-4973-B48B-71A4D84884E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6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7700" cy="4986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E7B93-2716-4C76-A891-DA79A23AA02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A7139-2E4A-4EB3-9BBE-3B7201B30CF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3C4CE-BCCB-45D8-BBCD-95D12E4AC13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1DD52-353C-4BB3-99A4-CBD90FCF60F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070FD-B043-46AD-9C72-3BAEC59C898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3A09E-395D-4B49-BEBA-25332FE3972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7800" cy="1258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7800" cy="4986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4737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2463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4737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FC4BCCAE-4966-45DA-BDA3-8E807B79611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400">
          <a:solidFill>
            <a:srgbClr val="000000"/>
          </a:solidFill>
          <a:latin typeface="Arial" charset="0"/>
          <a:cs typeface="Lucida Sans Unicode" charset="0"/>
        </a:defRPr>
      </a:lvl2pPr>
      <a:lvl3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400">
          <a:solidFill>
            <a:srgbClr val="000000"/>
          </a:solidFill>
          <a:latin typeface="Arial" charset="0"/>
          <a:cs typeface="Lucida Sans Unicode" charset="0"/>
        </a:defRPr>
      </a:lvl3pPr>
      <a:lvl4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400">
          <a:solidFill>
            <a:srgbClr val="000000"/>
          </a:solidFill>
          <a:latin typeface="Arial" charset="0"/>
          <a:cs typeface="Lucida Sans Unicode" charset="0"/>
        </a:defRPr>
      </a:lvl4pPr>
      <a:lvl5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400">
          <a:solidFill>
            <a:srgbClr val="000000"/>
          </a:solidFill>
          <a:latin typeface="Arial" charset="0"/>
          <a:cs typeface="Lucida Sans Unicode" charset="0"/>
        </a:defRPr>
      </a:lvl5pPr>
      <a:lvl6pPr marL="4572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400">
          <a:solidFill>
            <a:srgbClr val="000000"/>
          </a:solidFill>
          <a:latin typeface="Arial" charset="0"/>
          <a:cs typeface="Lucida Sans Unicode" charset="0"/>
        </a:defRPr>
      </a:lvl6pPr>
      <a:lvl7pPr marL="9144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400">
          <a:solidFill>
            <a:srgbClr val="000000"/>
          </a:solidFill>
          <a:latin typeface="Arial" charset="0"/>
          <a:cs typeface="Lucida Sans Unicode" charset="0"/>
        </a:defRPr>
      </a:lvl7pPr>
      <a:lvl8pPr marL="1371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400">
          <a:solidFill>
            <a:srgbClr val="000000"/>
          </a:solidFill>
          <a:latin typeface="Arial" charset="0"/>
          <a:cs typeface="Lucida Sans Unicode" charset="0"/>
        </a:defRPr>
      </a:lvl8pPr>
      <a:lvl9pPr marL="18288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400">
          <a:solidFill>
            <a:srgbClr val="000000"/>
          </a:solidFill>
          <a:latin typeface="Arial" charset="0"/>
          <a:cs typeface="Lucida Sans Unicode" charset="0"/>
        </a:defRPr>
      </a:lvl9pPr>
    </p:titleStyle>
    <p:bodyStyle>
      <a:lvl1pPr marL="430213" indent="-323850" algn="l" defTabSz="449263" rtl="0" eaLnBrk="1" fontAlgn="base" hangingPunct="1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45000"/>
        <a:buFont typeface="Wingdings" charset="2"/>
        <a:buChar char="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862013" indent="-285750" algn="l" defTabSz="449263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75000"/>
        <a:buFont typeface="Symbol" charset="2"/>
        <a:buChar char=""/>
        <a:defRPr sz="2800">
          <a:solidFill>
            <a:srgbClr val="000000"/>
          </a:solidFill>
          <a:latin typeface="+mn-lt"/>
          <a:cs typeface="+mn-cs"/>
        </a:defRPr>
      </a:lvl2pPr>
      <a:lvl3pPr marL="1293813" indent="-215900" algn="l" defTabSz="449263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45000"/>
        <a:buFont typeface="Wingdings" charset="2"/>
        <a:buChar char=""/>
        <a:defRPr sz="2400">
          <a:solidFill>
            <a:srgbClr val="000000"/>
          </a:solidFill>
          <a:latin typeface="+mn-lt"/>
          <a:cs typeface="+mn-cs"/>
        </a:defRPr>
      </a:lvl3pPr>
      <a:lvl4pPr marL="1725613" indent="-214313" algn="l" defTabSz="449263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75000"/>
        <a:buFont typeface="Symbol" charset="2"/>
        <a:buChar char=""/>
        <a:defRPr sz="2000">
          <a:solidFill>
            <a:srgbClr val="000000"/>
          </a:solidFill>
          <a:latin typeface="+mn-lt"/>
          <a:cs typeface="+mn-cs"/>
        </a:defRPr>
      </a:lvl4pPr>
      <a:lvl5pPr marL="2157413" indent="-2159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  <a:cs typeface="+mn-cs"/>
        </a:defRPr>
      </a:lvl5pPr>
      <a:lvl6pPr marL="2614613" indent="-2159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  <a:cs typeface="+mn-cs"/>
        </a:defRPr>
      </a:lvl6pPr>
      <a:lvl7pPr marL="3071813" indent="-2159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  <a:cs typeface="+mn-cs"/>
        </a:defRPr>
      </a:lvl7pPr>
      <a:lvl8pPr marL="3529013" indent="-2159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  <a:cs typeface="+mn-cs"/>
        </a:defRPr>
      </a:lvl8pPr>
      <a:lvl9pPr marL="3986213" indent="-2159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7" y="0"/>
            <a:ext cx="10079038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Nadpis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600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/>
            </a:r>
            <a:br>
              <a:rPr lang="cs-CZ" sz="600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</a:br>
            <a:r>
              <a:rPr lang="cs-CZ" sz="600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Československo </a:t>
            </a:r>
            <a:r>
              <a:rPr lang="cs-CZ" sz="60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/>
            </a:r>
            <a:br>
              <a:rPr lang="cs-CZ" sz="60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</a:br>
            <a:r>
              <a:rPr lang="cs-CZ" sz="600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1918 </a:t>
            </a:r>
            <a:r>
              <a:rPr lang="cs-CZ" sz="600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– 1939</a:t>
            </a:r>
            <a:br>
              <a:rPr lang="cs-CZ" sz="600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</a:br>
            <a:endParaRPr lang="cs-CZ" sz="6000" dirty="0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cs-CZ" sz="2000" dirty="0" smtClean="0">
                <a:latin typeface="Book Antiqua" pitchFamily="18" charset="0"/>
              </a:rPr>
              <a:t>Vypracovala: Mgr. Michaela Kovářová</a:t>
            </a:r>
          </a:p>
          <a:p>
            <a:pPr>
              <a:buNone/>
            </a:pPr>
            <a:endParaRPr lang="cs-CZ" sz="1000" dirty="0" smtClean="0">
              <a:latin typeface="Book Antiqua" pitchFamily="18" charset="0"/>
            </a:endParaRPr>
          </a:p>
          <a:p>
            <a:pPr eaLnBrk="1">
              <a:buFont typeface="Wingdings" charset="2"/>
              <a:buNone/>
            </a:pPr>
            <a:endParaRPr lang="cs-CZ" dirty="0" smtClean="0">
              <a:latin typeface="Book Antiqua" pitchFamily="18" charset="0"/>
            </a:endParaRPr>
          </a:p>
          <a:p>
            <a:pPr eaLnBrk="1"/>
            <a:endParaRPr lang="cs-CZ" dirty="0" smtClean="0">
              <a:latin typeface="Book Antiqua" pitchFamily="18" charset="0"/>
            </a:endParaRPr>
          </a:p>
          <a:p>
            <a:pPr eaLnBrk="1"/>
            <a:endParaRPr lang="cs-CZ" dirty="0" smtClean="0">
              <a:latin typeface="Book Antiqua" pitchFamily="18" charset="0"/>
            </a:endParaRPr>
          </a:p>
          <a:p>
            <a:pPr eaLnBrk="1">
              <a:buFont typeface="Wingdings" charset="2"/>
              <a:buNone/>
            </a:pPr>
            <a:endParaRPr lang="cs-CZ" sz="1200" dirty="0" smtClean="0">
              <a:latin typeface="Book Antiqua" pitchFamily="18" charset="0"/>
            </a:endParaRPr>
          </a:p>
          <a:p>
            <a:pPr algn="ctr" eaLnBrk="1">
              <a:buFont typeface="Wingdings" charset="2"/>
              <a:buNone/>
            </a:pPr>
            <a:endParaRPr lang="cs-CZ" sz="1200" dirty="0" smtClean="0"/>
          </a:p>
          <a:p>
            <a:pPr algn="ctr" eaLnBrk="1">
              <a:buFont typeface="Wingdings" charset="2"/>
              <a:buNone/>
            </a:pPr>
            <a:endParaRPr lang="cs-CZ" sz="1200" dirty="0" smtClean="0"/>
          </a:p>
          <a:p>
            <a:pPr algn="ctr" eaLnBrk="1">
              <a:lnSpc>
                <a:spcPct val="100000"/>
              </a:lnSpc>
              <a:spcAft>
                <a:spcPct val="0"/>
              </a:spcAft>
              <a:buFont typeface="Wingdings" charset="2"/>
              <a:buNone/>
            </a:pPr>
            <a:endParaRPr lang="cs-CZ" sz="1200" dirty="0" smtClean="0"/>
          </a:p>
          <a:p>
            <a:pPr eaLnBrk="1">
              <a:buFont typeface="Wingdings" charset="2"/>
              <a:buNone/>
            </a:pPr>
            <a:endParaRPr lang="cs-CZ" dirty="0" smtClean="0"/>
          </a:p>
        </p:txBody>
      </p:sp>
      <p:sp>
        <p:nvSpPr>
          <p:cNvPr id="6" name="TextovéPole 5"/>
          <p:cNvSpPr txBox="1"/>
          <p:nvPr/>
        </p:nvSpPr>
        <p:spPr>
          <a:xfrm>
            <a:off x="125413" y="6823075"/>
            <a:ext cx="6286500" cy="665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1100" cap="all" spc="150" dirty="0">
                <a:solidFill>
                  <a:schemeClr val="bg1">
                    <a:lumMod val="50000"/>
                  </a:schemeClr>
                </a:solidFill>
              </a:rPr>
              <a:t>Tato prezentace je spolufinancována Evropským</a:t>
            </a:r>
          </a:p>
          <a:p>
            <a:pPr>
              <a:defRPr/>
            </a:pPr>
            <a:r>
              <a:rPr lang="cs-CZ" sz="1100" cap="all" spc="150" dirty="0">
                <a:solidFill>
                  <a:schemeClr val="bg1">
                    <a:lumMod val="50000"/>
                  </a:schemeClr>
                </a:solidFill>
              </a:rPr>
              <a:t>sociálním fondem a státním rozpočtem České republiky.</a:t>
            </a:r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79038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69387" cy="1169988"/>
          </a:xfrm>
        </p:spPr>
        <p:txBody>
          <a:bodyPr/>
          <a:lstStyle/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První československá republika</a:t>
            </a:r>
            <a:endParaRPr lang="cs-CZ" dirty="0" smtClean="0">
              <a:latin typeface="Book Antiqua" pitchFamily="18" charset="0"/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69387" cy="4351338"/>
          </a:xfrm>
        </p:spPr>
        <p:txBody>
          <a:bodyPr/>
          <a:lstStyle/>
          <a:p>
            <a:pPr eaLnBrk="1"/>
            <a:r>
              <a:rPr lang="cs-CZ" sz="2600" dirty="0" smtClean="0">
                <a:latin typeface="Book Antiqua" pitchFamily="18" charset="0"/>
              </a:rPr>
              <a:t>Problémy nastaly s </a:t>
            </a:r>
            <a:r>
              <a:rPr lang="cs-CZ" sz="26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hranicemi státu</a:t>
            </a:r>
            <a:r>
              <a:rPr lang="cs-CZ" sz="2600" dirty="0" smtClean="0">
                <a:latin typeface="Book Antiqua" pitchFamily="18" charset="0"/>
              </a:rPr>
              <a:t>.</a:t>
            </a:r>
          </a:p>
          <a:p>
            <a:pPr eaLnBrk="1">
              <a:buNone/>
            </a:pPr>
            <a:endParaRPr lang="cs-CZ" sz="1600" dirty="0" smtClean="0">
              <a:latin typeface="Book Antiqua" pitchFamily="18" charset="0"/>
            </a:endParaRPr>
          </a:p>
          <a:p>
            <a:pPr eaLnBrk="1">
              <a:spcAft>
                <a:spcPts val="0"/>
              </a:spcAft>
            </a:pPr>
            <a:r>
              <a:rPr lang="cs-CZ" sz="2600" dirty="0" smtClean="0">
                <a:latin typeface="Book Antiqua" pitchFamily="18" charset="0"/>
              </a:rPr>
              <a:t>Maďaři se nechtěli vzdát Slovenska, </a:t>
            </a:r>
          </a:p>
          <a:p>
            <a:pPr eaLnBrk="1">
              <a:spcAft>
                <a:spcPts val="0"/>
              </a:spcAft>
              <a:buNone/>
            </a:pPr>
            <a:r>
              <a:rPr lang="cs-CZ" sz="2600" dirty="0" smtClean="0">
                <a:latin typeface="Book Antiqua" pitchFamily="18" charset="0"/>
              </a:rPr>
              <a:t>	musela tam zasáhnout armáda.</a:t>
            </a:r>
          </a:p>
          <a:p>
            <a:pPr eaLnBrk="1">
              <a:buNone/>
            </a:pPr>
            <a:endParaRPr lang="cs-CZ" sz="1600" dirty="0" smtClean="0">
              <a:latin typeface="Book Antiqua" pitchFamily="18" charset="0"/>
            </a:endParaRPr>
          </a:p>
          <a:p>
            <a:pPr eaLnBrk="1">
              <a:spcAft>
                <a:spcPts val="0"/>
              </a:spcAft>
            </a:pPr>
            <a:r>
              <a:rPr lang="cs-CZ" sz="2600" dirty="0" smtClean="0">
                <a:latin typeface="Book Antiqua" pitchFamily="18" charset="0"/>
              </a:rPr>
              <a:t>Další spor vypukl kvůli </a:t>
            </a:r>
            <a:r>
              <a:rPr lang="cs-CZ" sz="2600" dirty="0" err="1" smtClean="0">
                <a:latin typeface="Book Antiqua" pitchFamily="18" charset="0"/>
              </a:rPr>
              <a:t>Těšínsku</a:t>
            </a:r>
            <a:r>
              <a:rPr lang="cs-CZ" sz="2600" dirty="0" smtClean="0">
                <a:latin typeface="Book Antiqua" pitchFamily="18" charset="0"/>
              </a:rPr>
              <a:t> –</a:t>
            </a:r>
          </a:p>
          <a:p>
            <a:pPr eaLnBrk="1">
              <a:spcAft>
                <a:spcPts val="0"/>
              </a:spcAft>
              <a:buNone/>
            </a:pPr>
            <a:r>
              <a:rPr lang="cs-CZ" sz="2600" dirty="0" smtClean="0">
                <a:latin typeface="Book Antiqua" pitchFamily="18" charset="0"/>
              </a:rPr>
              <a:t>	- rozděleno mezi ČSR a Polsko.</a:t>
            </a:r>
          </a:p>
          <a:p>
            <a:pPr eaLnBrk="1">
              <a:buNone/>
            </a:pPr>
            <a:endParaRPr lang="cs-CZ" sz="1600" dirty="0" smtClean="0">
              <a:latin typeface="Book Antiqua" pitchFamily="18" charset="0"/>
            </a:endParaRPr>
          </a:p>
          <a:p>
            <a:pPr>
              <a:spcAft>
                <a:spcPts val="0"/>
              </a:spcAft>
            </a:pPr>
            <a:r>
              <a:rPr lang="cs-CZ" sz="2600" dirty="0" smtClean="0">
                <a:latin typeface="Book Antiqua" pitchFamily="18" charset="0"/>
              </a:rPr>
              <a:t>Na Podkarpatské Rusi musela také</a:t>
            </a:r>
          </a:p>
          <a:p>
            <a:pPr eaLnBrk="1">
              <a:spcAft>
                <a:spcPts val="0"/>
              </a:spcAft>
              <a:buNone/>
            </a:pPr>
            <a:r>
              <a:rPr lang="cs-CZ" sz="2600" dirty="0" smtClean="0">
                <a:latin typeface="Book Antiqua" pitchFamily="18" charset="0"/>
              </a:rPr>
              <a:t>	zasáhnout armáda.</a:t>
            </a:r>
          </a:p>
          <a:p>
            <a:pPr eaLnBrk="1">
              <a:buFont typeface="Wingdings" charset="2"/>
              <a:buNone/>
            </a:pPr>
            <a:endParaRPr lang="cs-CZ" dirty="0" smtClean="0"/>
          </a:p>
          <a:p>
            <a:pPr eaLnBrk="1"/>
            <a:endParaRPr lang="cs-CZ" dirty="0" smtClean="0"/>
          </a:p>
          <a:p>
            <a:pPr eaLnBrk="1"/>
            <a:endParaRPr lang="cs-CZ" dirty="0" smtClean="0"/>
          </a:p>
          <a:p>
            <a:pPr eaLnBrk="1">
              <a:buFont typeface="Wingdings" charset="2"/>
              <a:buNone/>
            </a:pPr>
            <a:endParaRPr lang="cs-CZ" sz="1200" dirty="0" smtClean="0"/>
          </a:p>
          <a:p>
            <a:pPr algn="ctr" eaLnBrk="1">
              <a:buFont typeface="Wingdings" charset="2"/>
              <a:buNone/>
            </a:pPr>
            <a:endParaRPr lang="cs-CZ" sz="1200" dirty="0" smtClean="0"/>
          </a:p>
          <a:p>
            <a:pPr algn="ctr" eaLnBrk="1">
              <a:buFont typeface="Wingdings" charset="2"/>
              <a:buNone/>
            </a:pPr>
            <a:endParaRPr lang="cs-CZ" sz="1200" dirty="0" smtClean="0"/>
          </a:p>
          <a:p>
            <a:pPr algn="ctr" eaLnBrk="1">
              <a:lnSpc>
                <a:spcPct val="100000"/>
              </a:lnSpc>
              <a:spcAft>
                <a:spcPct val="0"/>
              </a:spcAft>
              <a:buFont typeface="Wingdings" charset="2"/>
              <a:buNone/>
            </a:pPr>
            <a:endParaRPr lang="cs-CZ" sz="1200" dirty="0" smtClean="0"/>
          </a:p>
          <a:p>
            <a:pPr eaLnBrk="1">
              <a:buFont typeface="Wingdings" charset="2"/>
              <a:buNone/>
            </a:pPr>
            <a:endParaRPr lang="cs-CZ" dirty="0" smtClean="0"/>
          </a:p>
        </p:txBody>
      </p:sp>
      <p:sp>
        <p:nvSpPr>
          <p:cNvPr id="6" name="TextovéPole 5"/>
          <p:cNvSpPr txBox="1"/>
          <p:nvPr/>
        </p:nvSpPr>
        <p:spPr>
          <a:xfrm>
            <a:off x="125413" y="6823075"/>
            <a:ext cx="6286500" cy="665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1100" cap="all" spc="150" dirty="0">
                <a:solidFill>
                  <a:schemeClr val="bg1">
                    <a:lumMod val="50000"/>
                  </a:schemeClr>
                </a:solidFill>
              </a:rPr>
              <a:t>Tato prezentace je spolufinancována Evropským</a:t>
            </a:r>
          </a:p>
          <a:p>
            <a:pPr>
              <a:defRPr/>
            </a:pPr>
            <a:r>
              <a:rPr lang="cs-CZ" sz="1100" cap="all" spc="150" dirty="0">
                <a:solidFill>
                  <a:schemeClr val="bg1">
                    <a:lumMod val="50000"/>
                  </a:schemeClr>
                </a:solidFill>
              </a:rPr>
              <a:t>sociálním fondem a státním rozpočtem České republiky.</a:t>
            </a:r>
          </a:p>
          <a:p>
            <a:pPr>
              <a:defRPr/>
            </a:pP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54824" y="1779573"/>
            <a:ext cx="2952761" cy="2405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3866" y="4422779"/>
            <a:ext cx="29908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79038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69387" cy="1169988"/>
          </a:xfrm>
        </p:spPr>
        <p:txBody>
          <a:bodyPr/>
          <a:lstStyle/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První československá republika</a:t>
            </a:r>
            <a:endParaRPr lang="cs-CZ" dirty="0" smtClean="0">
              <a:latin typeface="Book Antiqua" pitchFamily="18" charset="0"/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69387" cy="4351338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cs-CZ" sz="2400" dirty="0" smtClean="0">
                <a:latin typeface="Book Antiqua" pitchFamily="18" charset="0"/>
              </a:rPr>
              <a:t>Největší problém byl s německým obyvatelstvem, nesouhlasilo se vznikem ČSR.</a:t>
            </a:r>
            <a:r>
              <a:rPr lang="cs-CZ" sz="2400" dirty="0" smtClean="0"/>
              <a:t> </a:t>
            </a:r>
            <a:r>
              <a:rPr lang="cs-CZ" sz="2400" dirty="0" smtClean="0">
                <a:latin typeface="Book Antiqua" pitchFamily="18" charset="0"/>
              </a:rPr>
              <a:t>Vytvořilo </a:t>
            </a:r>
          </a:p>
          <a:p>
            <a:pPr>
              <a:spcAft>
                <a:spcPts val="0"/>
              </a:spcAft>
              <a:buNone/>
            </a:pPr>
            <a:r>
              <a:rPr lang="cs-CZ" sz="2400" dirty="0" smtClean="0">
                <a:latin typeface="Book Antiqua" pitchFamily="18" charset="0"/>
              </a:rPr>
              <a:t>	4 provincie, které musely </a:t>
            </a:r>
          </a:p>
          <a:p>
            <a:pPr>
              <a:spcAft>
                <a:spcPts val="0"/>
              </a:spcAft>
              <a:buNone/>
            </a:pPr>
            <a:r>
              <a:rPr lang="cs-CZ" sz="2400" dirty="0" smtClean="0">
                <a:latin typeface="Book Antiqua" pitchFamily="18" charset="0"/>
              </a:rPr>
              <a:t>	být obsazeny.</a:t>
            </a:r>
          </a:p>
          <a:p>
            <a:pPr eaLnBrk="1"/>
            <a:endParaRPr lang="cs-CZ" sz="2400" dirty="0" smtClean="0">
              <a:latin typeface="Book Antiqua" pitchFamily="18" charset="0"/>
            </a:endParaRPr>
          </a:p>
          <a:p>
            <a:pPr eaLnBrk="1">
              <a:buNone/>
            </a:pPr>
            <a:endParaRPr lang="cs-CZ" sz="2400" dirty="0" smtClean="0">
              <a:latin typeface="Book Antiqua" pitchFamily="18" charset="0"/>
            </a:endParaRPr>
          </a:p>
          <a:p>
            <a:pPr>
              <a:spcAft>
                <a:spcPts val="0"/>
              </a:spcAft>
            </a:pPr>
            <a:r>
              <a:rPr lang="cs-CZ" sz="2400" dirty="0" smtClean="0">
                <a:latin typeface="Book Antiqua" pitchFamily="18" charset="0"/>
              </a:rPr>
              <a:t>Situaci komplikovaly i velké </a:t>
            </a:r>
          </a:p>
          <a:p>
            <a:pPr>
              <a:spcAft>
                <a:spcPts val="0"/>
              </a:spcAft>
              <a:buNone/>
            </a:pPr>
            <a:r>
              <a:rPr lang="cs-CZ" sz="2400" dirty="0" smtClean="0">
                <a:latin typeface="Book Antiqua" pitchFamily="18" charset="0"/>
              </a:rPr>
              <a:t>	hospodářské a sociální </a:t>
            </a:r>
          </a:p>
          <a:p>
            <a:pPr>
              <a:spcAft>
                <a:spcPts val="0"/>
              </a:spcAft>
              <a:buNone/>
            </a:pPr>
            <a:r>
              <a:rPr lang="cs-CZ" sz="2400" dirty="0" smtClean="0">
                <a:latin typeface="Book Antiqua" pitchFamily="18" charset="0"/>
              </a:rPr>
              <a:t>	problémy mezi českými </a:t>
            </a:r>
          </a:p>
          <a:p>
            <a:pPr>
              <a:spcAft>
                <a:spcPts val="0"/>
              </a:spcAft>
              <a:buNone/>
            </a:pPr>
            <a:r>
              <a:rPr lang="cs-CZ" sz="2400" dirty="0" smtClean="0">
                <a:latin typeface="Book Antiqua" pitchFamily="18" charset="0"/>
              </a:rPr>
              <a:t>	zeměmi a Slovenskem a </a:t>
            </a:r>
          </a:p>
          <a:p>
            <a:pPr>
              <a:spcAft>
                <a:spcPts val="0"/>
              </a:spcAft>
              <a:buNone/>
            </a:pPr>
            <a:r>
              <a:rPr lang="cs-CZ" sz="2400" dirty="0" smtClean="0">
                <a:latin typeface="Book Antiqua" pitchFamily="18" charset="0"/>
              </a:rPr>
              <a:t>	především Podkarpatskou </a:t>
            </a:r>
          </a:p>
          <a:p>
            <a:pPr>
              <a:spcAft>
                <a:spcPts val="0"/>
              </a:spcAft>
              <a:buNone/>
            </a:pPr>
            <a:r>
              <a:rPr lang="cs-CZ" sz="2400" dirty="0" smtClean="0">
                <a:latin typeface="Book Antiqua" pitchFamily="18" charset="0"/>
              </a:rPr>
              <a:t>	Rusí.</a:t>
            </a:r>
          </a:p>
          <a:p>
            <a:pPr eaLnBrk="1"/>
            <a:endParaRPr lang="cs-CZ" dirty="0" smtClean="0"/>
          </a:p>
          <a:p>
            <a:pPr eaLnBrk="1"/>
            <a:endParaRPr lang="cs-CZ" dirty="0" smtClean="0"/>
          </a:p>
          <a:p>
            <a:pPr eaLnBrk="1">
              <a:buFont typeface="Wingdings" charset="2"/>
              <a:buNone/>
            </a:pPr>
            <a:endParaRPr lang="cs-CZ" sz="1200" dirty="0" smtClean="0"/>
          </a:p>
          <a:p>
            <a:pPr algn="ctr" eaLnBrk="1">
              <a:buFont typeface="Wingdings" charset="2"/>
              <a:buNone/>
            </a:pPr>
            <a:endParaRPr lang="cs-CZ" sz="1200" dirty="0" smtClean="0"/>
          </a:p>
          <a:p>
            <a:pPr algn="ctr" eaLnBrk="1">
              <a:buFont typeface="Wingdings" charset="2"/>
              <a:buNone/>
            </a:pPr>
            <a:endParaRPr lang="cs-CZ" sz="1200" dirty="0" smtClean="0"/>
          </a:p>
          <a:p>
            <a:pPr algn="ctr" eaLnBrk="1">
              <a:lnSpc>
                <a:spcPct val="100000"/>
              </a:lnSpc>
              <a:spcAft>
                <a:spcPct val="0"/>
              </a:spcAft>
              <a:buFont typeface="Wingdings" charset="2"/>
              <a:buNone/>
            </a:pPr>
            <a:endParaRPr lang="cs-CZ" sz="1200" dirty="0" smtClean="0"/>
          </a:p>
          <a:p>
            <a:pPr eaLnBrk="1">
              <a:buFont typeface="Wingdings" charset="2"/>
              <a:buNone/>
            </a:pPr>
            <a:endParaRPr lang="cs-CZ" dirty="0" smtClean="0"/>
          </a:p>
        </p:txBody>
      </p:sp>
      <p:sp>
        <p:nvSpPr>
          <p:cNvPr id="6" name="TextovéPole 5"/>
          <p:cNvSpPr txBox="1"/>
          <p:nvPr/>
        </p:nvSpPr>
        <p:spPr>
          <a:xfrm>
            <a:off x="125413" y="6823075"/>
            <a:ext cx="6286500" cy="665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1100" cap="all" spc="150" dirty="0">
                <a:solidFill>
                  <a:schemeClr val="bg1">
                    <a:lumMod val="50000"/>
                  </a:schemeClr>
                </a:solidFill>
              </a:rPr>
              <a:t>Tato prezentace je spolufinancována Evropským</a:t>
            </a:r>
          </a:p>
          <a:p>
            <a:pPr>
              <a:defRPr/>
            </a:pPr>
            <a:r>
              <a:rPr lang="cs-CZ" sz="1100" cap="all" spc="150" dirty="0">
                <a:solidFill>
                  <a:schemeClr val="bg1">
                    <a:lumMod val="50000"/>
                  </a:schemeClr>
                </a:solidFill>
              </a:rPr>
              <a:t>sociálním fondem a státním rozpočtem České republiky.</a:t>
            </a:r>
          </a:p>
          <a:p>
            <a:pPr>
              <a:defRPr/>
            </a:pP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81242" y="2208201"/>
            <a:ext cx="4813291" cy="3934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79038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69387" cy="1169988"/>
          </a:xfrm>
        </p:spPr>
        <p:txBody>
          <a:bodyPr/>
          <a:lstStyle/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První republika – územní vývoj</a:t>
            </a:r>
            <a:endParaRPr lang="cs-CZ" dirty="0" smtClean="0">
              <a:latin typeface="Book Antiqua" pitchFamily="18" charset="0"/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69387" cy="4351338"/>
          </a:xfrm>
        </p:spPr>
        <p:txBody>
          <a:bodyPr/>
          <a:lstStyle/>
          <a:p>
            <a:r>
              <a:rPr lang="cs-CZ" sz="2800" dirty="0" smtClean="0">
                <a:latin typeface="Book Antiqua" pitchFamily="18" charset="0"/>
              </a:rPr>
              <a:t>V letech </a:t>
            </a: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1918-1928</a:t>
            </a:r>
            <a:r>
              <a:rPr lang="cs-CZ" sz="2800" dirty="0" smtClean="0">
                <a:latin typeface="Book Antiqua" pitchFamily="18" charset="0"/>
              </a:rPr>
              <a:t> bylo Československo rozděleno na 5 zemí – zemi Českou, zemi Moravskou, zemi Slezskou, zemi Slovenskou a zemi Podkarpatskou.</a:t>
            </a:r>
          </a:p>
          <a:p>
            <a:pPr eaLnBrk="1">
              <a:buFont typeface="Wingdings" charset="2"/>
              <a:buNone/>
            </a:pPr>
            <a:endParaRPr lang="cs-CZ" dirty="0" smtClean="0"/>
          </a:p>
          <a:p>
            <a:pPr eaLnBrk="1"/>
            <a:endParaRPr lang="cs-CZ" dirty="0" smtClean="0"/>
          </a:p>
          <a:p>
            <a:pPr eaLnBrk="1"/>
            <a:endParaRPr lang="cs-CZ" dirty="0" smtClean="0"/>
          </a:p>
          <a:p>
            <a:pPr eaLnBrk="1">
              <a:buFont typeface="Wingdings" charset="2"/>
              <a:buNone/>
            </a:pPr>
            <a:endParaRPr lang="cs-CZ" sz="1200" dirty="0" smtClean="0"/>
          </a:p>
          <a:p>
            <a:pPr algn="ctr" eaLnBrk="1">
              <a:buFont typeface="Wingdings" charset="2"/>
              <a:buNone/>
            </a:pPr>
            <a:endParaRPr lang="cs-CZ" sz="1200" dirty="0" smtClean="0"/>
          </a:p>
          <a:p>
            <a:pPr algn="ctr" eaLnBrk="1">
              <a:buFont typeface="Wingdings" charset="2"/>
              <a:buNone/>
            </a:pPr>
            <a:endParaRPr lang="cs-CZ" sz="1200" dirty="0" smtClean="0"/>
          </a:p>
          <a:p>
            <a:pPr algn="ctr" eaLnBrk="1">
              <a:lnSpc>
                <a:spcPct val="100000"/>
              </a:lnSpc>
              <a:spcAft>
                <a:spcPct val="0"/>
              </a:spcAft>
              <a:buFont typeface="Wingdings" charset="2"/>
              <a:buNone/>
            </a:pPr>
            <a:endParaRPr lang="cs-CZ" sz="1200" dirty="0" smtClean="0"/>
          </a:p>
          <a:p>
            <a:pPr eaLnBrk="1">
              <a:buFont typeface="Wingdings" charset="2"/>
              <a:buNone/>
            </a:pPr>
            <a:endParaRPr lang="cs-CZ" dirty="0" smtClean="0"/>
          </a:p>
        </p:txBody>
      </p:sp>
      <p:sp>
        <p:nvSpPr>
          <p:cNvPr id="6" name="TextovéPole 5"/>
          <p:cNvSpPr txBox="1"/>
          <p:nvPr/>
        </p:nvSpPr>
        <p:spPr>
          <a:xfrm>
            <a:off x="125413" y="6823075"/>
            <a:ext cx="6286500" cy="665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1100" cap="all" spc="150" dirty="0">
                <a:solidFill>
                  <a:schemeClr val="bg1">
                    <a:lumMod val="50000"/>
                  </a:schemeClr>
                </a:solidFill>
              </a:rPr>
              <a:t>Tato prezentace je spolufinancována Evropským</a:t>
            </a:r>
          </a:p>
          <a:p>
            <a:pPr>
              <a:defRPr/>
            </a:pPr>
            <a:r>
              <a:rPr lang="cs-CZ" sz="1100" cap="all" spc="150" dirty="0">
                <a:solidFill>
                  <a:schemeClr val="bg1">
                    <a:lumMod val="50000"/>
                  </a:schemeClr>
                </a:solidFill>
              </a:rPr>
              <a:t>sociálním fondem a státním rozpočtem České republiky.</a:t>
            </a:r>
          </a:p>
          <a:p>
            <a:pPr>
              <a:defRPr/>
            </a:pPr>
            <a:endParaRPr lang="cs-CZ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1762" y="2942584"/>
            <a:ext cx="7048496" cy="3321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240"/>
            <a:ext cx="10079038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69387" cy="1169988"/>
          </a:xfrm>
        </p:spPr>
        <p:txBody>
          <a:bodyPr/>
          <a:lstStyle/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První republika – územní vývoj</a:t>
            </a:r>
            <a:endParaRPr lang="cs-CZ" dirty="0" smtClean="0">
              <a:latin typeface="Book Antiqua" pitchFamily="18" charset="0"/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69387" cy="4351338"/>
          </a:xfrm>
        </p:spPr>
        <p:txBody>
          <a:bodyPr/>
          <a:lstStyle/>
          <a:p>
            <a:r>
              <a:rPr lang="cs-CZ" sz="2800" dirty="0" smtClean="0">
                <a:latin typeface="Book Antiqua" pitchFamily="18" charset="0"/>
              </a:rPr>
              <a:t>V letech </a:t>
            </a: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1928-1939</a:t>
            </a:r>
            <a:r>
              <a:rPr lang="cs-CZ" sz="2800" dirty="0" smtClean="0">
                <a:latin typeface="Book Antiqua" pitchFamily="18" charset="0"/>
              </a:rPr>
              <a:t> se ČSR dělila už jen na 4 země: zemi Českou, zemi Moravskoslezskou, zemi Slovenskou a zemi Podkarpatoruskou.</a:t>
            </a:r>
          </a:p>
          <a:p>
            <a:pPr eaLnBrk="1">
              <a:buFont typeface="Wingdings" charset="2"/>
              <a:buNone/>
            </a:pPr>
            <a:endParaRPr lang="cs-CZ" dirty="0" smtClean="0"/>
          </a:p>
          <a:p>
            <a:pPr eaLnBrk="1"/>
            <a:endParaRPr lang="cs-CZ" dirty="0" smtClean="0"/>
          </a:p>
          <a:p>
            <a:pPr eaLnBrk="1"/>
            <a:endParaRPr lang="cs-CZ" dirty="0" smtClean="0"/>
          </a:p>
          <a:p>
            <a:pPr eaLnBrk="1">
              <a:buFont typeface="Wingdings" charset="2"/>
              <a:buNone/>
            </a:pPr>
            <a:endParaRPr lang="cs-CZ" sz="1200" dirty="0" smtClean="0"/>
          </a:p>
          <a:p>
            <a:pPr algn="ctr" eaLnBrk="1">
              <a:buFont typeface="Wingdings" charset="2"/>
              <a:buNone/>
            </a:pPr>
            <a:endParaRPr lang="cs-CZ" sz="1200" dirty="0" smtClean="0"/>
          </a:p>
          <a:p>
            <a:pPr algn="ctr" eaLnBrk="1">
              <a:buFont typeface="Wingdings" charset="2"/>
              <a:buNone/>
            </a:pPr>
            <a:endParaRPr lang="cs-CZ" sz="1200" dirty="0" smtClean="0"/>
          </a:p>
          <a:p>
            <a:pPr algn="ctr" eaLnBrk="1">
              <a:lnSpc>
                <a:spcPct val="100000"/>
              </a:lnSpc>
              <a:spcAft>
                <a:spcPct val="0"/>
              </a:spcAft>
              <a:buFont typeface="Wingdings" charset="2"/>
              <a:buNone/>
            </a:pPr>
            <a:endParaRPr lang="cs-CZ" sz="1200" dirty="0" smtClean="0"/>
          </a:p>
          <a:p>
            <a:pPr eaLnBrk="1">
              <a:buFont typeface="Wingdings" charset="2"/>
              <a:buNone/>
            </a:pPr>
            <a:endParaRPr lang="cs-CZ" dirty="0" smtClean="0"/>
          </a:p>
        </p:txBody>
      </p:sp>
      <p:sp>
        <p:nvSpPr>
          <p:cNvPr id="6" name="TextovéPole 5"/>
          <p:cNvSpPr txBox="1"/>
          <p:nvPr/>
        </p:nvSpPr>
        <p:spPr>
          <a:xfrm>
            <a:off x="125413" y="6823075"/>
            <a:ext cx="6286500" cy="665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1100" cap="all" spc="150" dirty="0">
                <a:solidFill>
                  <a:schemeClr val="bg1">
                    <a:lumMod val="50000"/>
                  </a:schemeClr>
                </a:solidFill>
              </a:rPr>
              <a:t>Tato prezentace je spolufinancována Evropským</a:t>
            </a:r>
          </a:p>
          <a:p>
            <a:pPr>
              <a:defRPr/>
            </a:pPr>
            <a:r>
              <a:rPr lang="cs-CZ" sz="1100" cap="all" spc="150" dirty="0">
                <a:solidFill>
                  <a:schemeClr val="bg1">
                    <a:lumMod val="50000"/>
                  </a:schemeClr>
                </a:solidFill>
              </a:rPr>
              <a:t>sociálním fondem a státním rozpočtem České republiky.</a:t>
            </a:r>
          </a:p>
          <a:p>
            <a:pPr>
              <a:defRPr/>
            </a:pPr>
            <a:endParaRPr lang="cs-CZ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1288" y="2968301"/>
            <a:ext cx="7024711" cy="3310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79038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69387" cy="1169988"/>
          </a:xfrm>
        </p:spPr>
        <p:txBody>
          <a:bodyPr/>
          <a:lstStyle/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První československá republika – </a:t>
            </a:r>
            <a:b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</a:b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- 20. léta</a:t>
            </a:r>
            <a:endParaRPr lang="cs-CZ" dirty="0" smtClean="0">
              <a:latin typeface="Book Antiqua" pitchFamily="18" charset="0"/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69387" cy="4351338"/>
          </a:xfrm>
        </p:spPr>
        <p:txBody>
          <a:bodyPr/>
          <a:lstStyle/>
          <a:p>
            <a:pPr eaLnBrk="1">
              <a:lnSpc>
                <a:spcPct val="100000"/>
              </a:lnSpc>
              <a:spcAft>
                <a:spcPts val="0"/>
              </a:spcAft>
            </a:pP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29. února 1920 </a:t>
            </a:r>
            <a:r>
              <a:rPr lang="cs-CZ" sz="2400" dirty="0" smtClean="0">
                <a:latin typeface="Book Antiqua" pitchFamily="18" charset="0"/>
              </a:rPr>
              <a:t>byla vydána </a:t>
            </a:r>
            <a:r>
              <a:rPr lang="cs-CZ" sz="2400" b="1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nová ústava</a:t>
            </a:r>
            <a:r>
              <a:rPr lang="cs-CZ" sz="2400" dirty="0" smtClean="0">
                <a:latin typeface="Book Antiqua" pitchFamily="18" charset="0"/>
              </a:rPr>
              <a:t>.</a:t>
            </a:r>
          </a:p>
          <a:p>
            <a:pPr eaLnBrk="1">
              <a:lnSpc>
                <a:spcPct val="100000"/>
              </a:lnSpc>
              <a:spcAft>
                <a:spcPts val="0"/>
              </a:spcAft>
            </a:pPr>
            <a:endParaRPr lang="cs-CZ" sz="800" dirty="0" smtClean="0">
              <a:latin typeface="Book Antiqua" pitchFamily="18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cs-CZ" sz="2400" dirty="0" smtClean="0">
                <a:latin typeface="Book Antiqua" pitchFamily="18" charset="0"/>
              </a:rPr>
              <a:t>Československo bylo </a:t>
            </a:r>
          </a:p>
          <a:p>
            <a:pPr>
              <a:lnSpc>
                <a:spcPct val="100000"/>
              </a:lnSpc>
              <a:spcAft>
                <a:spcPts val="0"/>
              </a:spcAft>
              <a:buNone/>
            </a:pPr>
            <a:r>
              <a:rPr lang="cs-CZ" sz="2400" dirty="0" smtClean="0">
                <a:latin typeface="Book Antiqua" pitchFamily="18" charset="0"/>
              </a:rPr>
              <a:t>	ustanoveno jako parlamentní </a:t>
            </a:r>
          </a:p>
          <a:p>
            <a:pPr>
              <a:lnSpc>
                <a:spcPct val="100000"/>
              </a:lnSpc>
              <a:spcAft>
                <a:spcPts val="0"/>
              </a:spcAft>
              <a:buNone/>
            </a:pPr>
            <a:r>
              <a:rPr lang="cs-CZ" sz="2400" dirty="0" smtClean="0">
                <a:latin typeface="Book Antiqua" pitchFamily="18" charset="0"/>
              </a:rPr>
              <a:t>	demokracie.</a:t>
            </a:r>
            <a:r>
              <a:rPr lang="cs-CZ" sz="2400" dirty="0" smtClean="0">
                <a:solidFill>
                  <a:schemeClr val="tx1"/>
                </a:solidFill>
                <a:latin typeface="Book Antiqua" pitchFamily="18" charset="0"/>
              </a:rPr>
              <a:t> </a:t>
            </a:r>
          </a:p>
          <a:p>
            <a:pPr>
              <a:lnSpc>
                <a:spcPct val="100000"/>
              </a:lnSpc>
              <a:spcAft>
                <a:spcPts val="0"/>
              </a:spcAft>
              <a:buNone/>
            </a:pPr>
            <a:endParaRPr lang="cs-CZ" sz="1400" dirty="0" smtClean="0">
              <a:solidFill>
                <a:schemeClr val="tx1"/>
              </a:solidFill>
              <a:latin typeface="Book Antiqua" pitchFamily="18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cs-CZ" sz="2400" dirty="0" smtClean="0">
                <a:solidFill>
                  <a:schemeClr val="tx1"/>
                </a:solidFill>
                <a:latin typeface="Book Antiqua" pitchFamily="18" charset="0"/>
              </a:rPr>
              <a:t>Parlament se skládal ze 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Senátu</a:t>
            </a:r>
            <a:r>
              <a:rPr lang="cs-CZ" sz="2400" dirty="0" smtClean="0">
                <a:solidFill>
                  <a:schemeClr val="tx1"/>
                </a:solidFill>
                <a:latin typeface="Book Antiqua" pitchFamily="18" charset="0"/>
              </a:rPr>
              <a:t> </a:t>
            </a:r>
          </a:p>
          <a:p>
            <a:pPr>
              <a:lnSpc>
                <a:spcPct val="100000"/>
              </a:lnSpc>
              <a:spcAft>
                <a:spcPts val="0"/>
              </a:spcAft>
              <a:buNone/>
            </a:pPr>
            <a:r>
              <a:rPr lang="cs-CZ" sz="2400" dirty="0" smtClean="0">
                <a:solidFill>
                  <a:schemeClr val="tx1"/>
                </a:solidFill>
                <a:latin typeface="Book Antiqua" pitchFamily="18" charset="0"/>
              </a:rPr>
              <a:t>	a 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Poslanecké sněmovny</a:t>
            </a:r>
            <a:r>
              <a:rPr lang="cs-CZ" sz="2400" dirty="0" smtClean="0">
                <a:solidFill>
                  <a:schemeClr val="tx1"/>
                </a:solidFill>
                <a:latin typeface="Book Antiqua" pitchFamily="18" charset="0"/>
              </a:rPr>
              <a:t>. </a:t>
            </a:r>
          </a:p>
          <a:p>
            <a:pPr>
              <a:lnSpc>
                <a:spcPct val="100000"/>
              </a:lnSpc>
              <a:spcAft>
                <a:spcPts val="0"/>
              </a:spcAft>
              <a:buNone/>
            </a:pPr>
            <a:endParaRPr lang="cs-CZ" sz="1200" dirty="0" smtClean="0">
              <a:solidFill>
                <a:schemeClr val="tx1"/>
              </a:solidFill>
              <a:latin typeface="Book Antiqua" pitchFamily="18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cs-CZ" sz="900" dirty="0" smtClean="0">
              <a:solidFill>
                <a:schemeClr val="tx1"/>
              </a:solidFill>
              <a:latin typeface="Book Antiqua" pitchFamily="18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cs-CZ" sz="2400" dirty="0" smtClean="0">
                <a:solidFill>
                  <a:schemeClr val="tx1"/>
                </a:solidFill>
                <a:latin typeface="Book Antiqua" pitchFamily="18" charset="0"/>
              </a:rPr>
              <a:t>Volební právo bylo všeobecné,</a:t>
            </a:r>
          </a:p>
          <a:p>
            <a:pPr>
              <a:lnSpc>
                <a:spcPct val="100000"/>
              </a:lnSpc>
              <a:spcAft>
                <a:spcPts val="0"/>
              </a:spcAft>
              <a:buNone/>
            </a:pPr>
            <a:r>
              <a:rPr lang="cs-CZ" sz="2400" dirty="0" smtClean="0">
                <a:solidFill>
                  <a:schemeClr val="tx1"/>
                </a:solidFill>
                <a:latin typeface="Book Antiqua" pitchFamily="18" charset="0"/>
              </a:rPr>
              <a:t>	 rovné a přímé.</a:t>
            </a:r>
          </a:p>
          <a:p>
            <a:pPr>
              <a:lnSpc>
                <a:spcPct val="100000"/>
              </a:lnSpc>
              <a:spcAft>
                <a:spcPts val="0"/>
              </a:spcAft>
              <a:buNone/>
            </a:pPr>
            <a:endParaRPr lang="cs-CZ" sz="1400" dirty="0" smtClean="0">
              <a:latin typeface="Book Antiqua" pitchFamily="18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cs-CZ" sz="2400" dirty="0" smtClean="0">
                <a:latin typeface="Book Antiqua" pitchFamily="18" charset="0"/>
              </a:rPr>
              <a:t>V čele republiky byl 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prezident</a:t>
            </a:r>
            <a:r>
              <a:rPr lang="cs-CZ" sz="2400" dirty="0" smtClean="0">
                <a:latin typeface="Book Antiqua" pitchFamily="18" charset="0"/>
              </a:rPr>
              <a:t>. 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cs-CZ" sz="2400" dirty="0" smtClean="0">
                <a:latin typeface="Book Antiqua" pitchFamily="18" charset="0"/>
              </a:rPr>
              <a:t>Byl volen parlamentem na 7 let a jmenován vládou. </a:t>
            </a:r>
          </a:p>
          <a:p>
            <a:pPr eaLnBrk="1">
              <a:buFont typeface="Wingdings" charset="2"/>
              <a:buNone/>
            </a:pPr>
            <a:endParaRPr lang="cs-CZ" dirty="0" smtClean="0"/>
          </a:p>
          <a:p>
            <a:pPr eaLnBrk="1"/>
            <a:endParaRPr lang="cs-CZ" dirty="0" smtClean="0"/>
          </a:p>
          <a:p>
            <a:pPr eaLnBrk="1"/>
            <a:endParaRPr lang="cs-CZ" dirty="0" smtClean="0"/>
          </a:p>
          <a:p>
            <a:pPr eaLnBrk="1">
              <a:buFont typeface="Wingdings" charset="2"/>
              <a:buNone/>
            </a:pPr>
            <a:endParaRPr lang="cs-CZ" sz="1200" dirty="0" smtClean="0"/>
          </a:p>
          <a:p>
            <a:pPr algn="ctr" eaLnBrk="1">
              <a:buFont typeface="Wingdings" charset="2"/>
              <a:buNone/>
            </a:pPr>
            <a:endParaRPr lang="cs-CZ" sz="1200" dirty="0" smtClean="0"/>
          </a:p>
          <a:p>
            <a:pPr algn="ctr" eaLnBrk="1">
              <a:buFont typeface="Wingdings" charset="2"/>
              <a:buNone/>
            </a:pPr>
            <a:endParaRPr lang="cs-CZ" sz="1200" dirty="0" smtClean="0"/>
          </a:p>
          <a:p>
            <a:pPr algn="ctr" eaLnBrk="1">
              <a:lnSpc>
                <a:spcPct val="100000"/>
              </a:lnSpc>
              <a:spcAft>
                <a:spcPct val="0"/>
              </a:spcAft>
              <a:buFont typeface="Wingdings" charset="2"/>
              <a:buNone/>
            </a:pPr>
            <a:endParaRPr lang="cs-CZ" sz="1200" dirty="0" smtClean="0"/>
          </a:p>
          <a:p>
            <a:pPr eaLnBrk="1">
              <a:buFont typeface="Wingdings" charset="2"/>
              <a:buNone/>
            </a:pPr>
            <a:endParaRPr lang="cs-CZ" dirty="0" smtClean="0"/>
          </a:p>
        </p:txBody>
      </p:sp>
      <p:sp>
        <p:nvSpPr>
          <p:cNvPr id="6" name="TextovéPole 5"/>
          <p:cNvSpPr txBox="1"/>
          <p:nvPr/>
        </p:nvSpPr>
        <p:spPr>
          <a:xfrm>
            <a:off x="125413" y="6823075"/>
            <a:ext cx="6286500" cy="665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1100" cap="all" spc="150" dirty="0">
                <a:solidFill>
                  <a:schemeClr val="bg1">
                    <a:lumMod val="50000"/>
                  </a:schemeClr>
                </a:solidFill>
              </a:rPr>
              <a:t>Tato prezentace je spolufinancována Evropským</a:t>
            </a:r>
          </a:p>
          <a:p>
            <a:pPr>
              <a:defRPr/>
            </a:pPr>
            <a:r>
              <a:rPr lang="cs-CZ" sz="1100" cap="all" spc="150" dirty="0">
                <a:solidFill>
                  <a:schemeClr val="bg1">
                    <a:lumMod val="50000"/>
                  </a:schemeClr>
                </a:solidFill>
              </a:rPr>
              <a:t>sociálním fondem a státním rozpočtem České republiky.</a:t>
            </a:r>
          </a:p>
          <a:p>
            <a:pPr>
              <a:defRPr/>
            </a:pPr>
            <a:endParaRPr lang="cs-CZ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4626" y="2208201"/>
            <a:ext cx="4643470" cy="287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79038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69387" cy="1169988"/>
          </a:xfrm>
        </p:spPr>
        <p:txBody>
          <a:bodyPr/>
          <a:lstStyle/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První československá republika –     - 20. léta</a:t>
            </a:r>
            <a:endParaRPr lang="cs-CZ" dirty="0" smtClean="0">
              <a:latin typeface="Book Antiqua" pitchFamily="18" charset="0"/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69387" cy="4351338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První volby </a:t>
            </a:r>
            <a:r>
              <a:rPr lang="cs-CZ" sz="2800" dirty="0" smtClean="0">
                <a:latin typeface="Book Antiqua" pitchFamily="18" charset="0"/>
              </a:rPr>
              <a:t>se </a:t>
            </a:r>
          </a:p>
          <a:p>
            <a:pPr>
              <a:spcAft>
                <a:spcPts val="0"/>
              </a:spcAft>
              <a:buNone/>
            </a:pPr>
            <a:r>
              <a:rPr lang="cs-CZ" sz="2800" dirty="0" smtClean="0">
                <a:latin typeface="Book Antiqua" pitchFamily="18" charset="0"/>
              </a:rPr>
              <a:t>	uskutečnily v dubnu </a:t>
            </a:r>
          </a:p>
          <a:p>
            <a:pPr>
              <a:spcAft>
                <a:spcPts val="0"/>
              </a:spcAft>
              <a:buNone/>
            </a:pPr>
            <a:r>
              <a:rPr lang="cs-CZ" sz="2800" dirty="0" smtClean="0">
                <a:latin typeface="Book Antiqua" pitchFamily="18" charset="0"/>
              </a:rPr>
              <a:t>	roku </a:t>
            </a: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1920</a:t>
            </a:r>
            <a:r>
              <a:rPr lang="cs-CZ" sz="2800" dirty="0" smtClean="0">
                <a:latin typeface="Book Antiqua" pitchFamily="18" charset="0"/>
              </a:rPr>
              <a:t> a zvítězila </a:t>
            </a:r>
          </a:p>
          <a:p>
            <a:pPr>
              <a:spcAft>
                <a:spcPts val="0"/>
              </a:spcAft>
              <a:buNone/>
            </a:pP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	ČSDSD</a:t>
            </a:r>
            <a:r>
              <a:rPr lang="cs-CZ" sz="2800" dirty="0" smtClean="0">
                <a:latin typeface="Book Antiqua" pitchFamily="18" charset="0"/>
              </a:rPr>
              <a:t>. </a:t>
            </a:r>
          </a:p>
          <a:p>
            <a:pPr>
              <a:spcAft>
                <a:spcPts val="0"/>
              </a:spcAft>
              <a:buNone/>
            </a:pPr>
            <a:endParaRPr lang="cs-CZ" sz="2800" dirty="0" smtClean="0">
              <a:latin typeface="Book Antiqua" pitchFamily="18" charset="0"/>
            </a:endParaRPr>
          </a:p>
          <a:p>
            <a:pPr>
              <a:spcAft>
                <a:spcPts val="0"/>
              </a:spcAft>
              <a:buNone/>
            </a:pPr>
            <a:endParaRPr lang="cs-CZ" sz="2800" dirty="0" smtClean="0">
              <a:latin typeface="Book Antiqua" pitchFamily="18" charset="0"/>
            </a:endParaRPr>
          </a:p>
          <a:p>
            <a:pPr>
              <a:spcAft>
                <a:spcPts val="0"/>
              </a:spcAft>
            </a:pPr>
            <a:r>
              <a:rPr lang="cs-CZ" sz="2800" dirty="0" smtClean="0">
                <a:latin typeface="Book Antiqua" pitchFamily="18" charset="0"/>
              </a:rPr>
              <a:t>Roku 1921 se z této </a:t>
            </a:r>
          </a:p>
          <a:p>
            <a:pPr>
              <a:spcAft>
                <a:spcPts val="0"/>
              </a:spcAft>
              <a:buNone/>
            </a:pPr>
            <a:r>
              <a:rPr lang="cs-CZ" sz="2800" dirty="0" smtClean="0">
                <a:latin typeface="Book Antiqua" pitchFamily="18" charset="0"/>
              </a:rPr>
              <a:t>	strany odštěpila </a:t>
            </a:r>
          </a:p>
          <a:p>
            <a:pPr>
              <a:spcAft>
                <a:spcPts val="0"/>
              </a:spcAft>
              <a:buNone/>
            </a:pPr>
            <a:r>
              <a:rPr lang="cs-CZ" sz="2800" dirty="0" smtClean="0">
                <a:latin typeface="Book Antiqua" pitchFamily="18" charset="0"/>
              </a:rPr>
              <a:t>	Komunistická strana </a:t>
            </a:r>
          </a:p>
          <a:p>
            <a:pPr>
              <a:spcAft>
                <a:spcPts val="0"/>
              </a:spcAft>
              <a:buNone/>
            </a:pPr>
            <a:r>
              <a:rPr lang="cs-CZ" sz="2800" dirty="0" smtClean="0">
                <a:latin typeface="Book Antiqua" pitchFamily="18" charset="0"/>
              </a:rPr>
              <a:t>	Československa </a:t>
            </a:r>
          </a:p>
          <a:p>
            <a:pPr>
              <a:spcAft>
                <a:spcPts val="0"/>
              </a:spcAft>
              <a:buNone/>
            </a:pPr>
            <a:r>
              <a:rPr lang="cs-CZ" sz="2800" dirty="0" smtClean="0">
                <a:latin typeface="Book Antiqua" pitchFamily="18" charset="0"/>
              </a:rPr>
              <a:t>	(KSČ).</a:t>
            </a:r>
          </a:p>
          <a:p>
            <a:pPr>
              <a:spcAft>
                <a:spcPts val="0"/>
              </a:spcAft>
              <a:buNone/>
            </a:pPr>
            <a:endParaRPr lang="cs-CZ" sz="1400" dirty="0" smtClean="0">
              <a:latin typeface="Book Antiqua" pitchFamily="18" charset="0"/>
            </a:endParaRPr>
          </a:p>
          <a:p>
            <a:pPr eaLnBrk="1">
              <a:buNone/>
            </a:pPr>
            <a:endParaRPr lang="cs-CZ" sz="2800" dirty="0" smtClean="0">
              <a:latin typeface="Book Antiqua" pitchFamily="18" charset="0"/>
            </a:endParaRPr>
          </a:p>
          <a:p>
            <a:pPr eaLnBrk="1">
              <a:buFont typeface="Wingdings" charset="2"/>
              <a:buNone/>
            </a:pPr>
            <a:endParaRPr lang="cs-CZ" dirty="0" smtClean="0"/>
          </a:p>
          <a:p>
            <a:pPr eaLnBrk="1"/>
            <a:endParaRPr lang="cs-CZ" dirty="0" smtClean="0"/>
          </a:p>
          <a:p>
            <a:pPr eaLnBrk="1"/>
            <a:endParaRPr lang="cs-CZ" dirty="0" smtClean="0"/>
          </a:p>
          <a:p>
            <a:pPr eaLnBrk="1">
              <a:buFont typeface="Wingdings" charset="2"/>
              <a:buNone/>
            </a:pPr>
            <a:endParaRPr lang="cs-CZ" sz="1200" dirty="0" smtClean="0"/>
          </a:p>
          <a:p>
            <a:pPr algn="ctr" eaLnBrk="1">
              <a:buFont typeface="Wingdings" charset="2"/>
              <a:buNone/>
            </a:pPr>
            <a:endParaRPr lang="cs-CZ" sz="1200" dirty="0" smtClean="0"/>
          </a:p>
          <a:p>
            <a:pPr algn="ctr" eaLnBrk="1">
              <a:buFont typeface="Wingdings" charset="2"/>
              <a:buNone/>
            </a:pPr>
            <a:endParaRPr lang="cs-CZ" sz="1200" dirty="0" smtClean="0"/>
          </a:p>
          <a:p>
            <a:pPr algn="ctr" eaLnBrk="1">
              <a:lnSpc>
                <a:spcPct val="100000"/>
              </a:lnSpc>
              <a:spcAft>
                <a:spcPct val="0"/>
              </a:spcAft>
              <a:buFont typeface="Wingdings" charset="2"/>
              <a:buNone/>
            </a:pPr>
            <a:endParaRPr lang="cs-CZ" sz="1200" dirty="0" smtClean="0"/>
          </a:p>
          <a:p>
            <a:pPr eaLnBrk="1">
              <a:buFont typeface="Wingdings" charset="2"/>
              <a:buNone/>
            </a:pPr>
            <a:endParaRPr lang="cs-CZ" dirty="0" smtClean="0"/>
          </a:p>
        </p:txBody>
      </p:sp>
      <p:sp>
        <p:nvSpPr>
          <p:cNvPr id="6" name="TextovéPole 5"/>
          <p:cNvSpPr txBox="1"/>
          <p:nvPr/>
        </p:nvSpPr>
        <p:spPr>
          <a:xfrm>
            <a:off x="125413" y="6823075"/>
            <a:ext cx="6286500" cy="665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1100" cap="all" spc="150" dirty="0">
                <a:solidFill>
                  <a:schemeClr val="bg1">
                    <a:lumMod val="50000"/>
                  </a:schemeClr>
                </a:solidFill>
              </a:rPr>
              <a:t>Tato prezentace je spolufinancována Evropským</a:t>
            </a:r>
          </a:p>
          <a:p>
            <a:pPr>
              <a:defRPr/>
            </a:pPr>
            <a:r>
              <a:rPr lang="cs-CZ" sz="1100" cap="all" spc="150" dirty="0">
                <a:solidFill>
                  <a:schemeClr val="bg1">
                    <a:lumMod val="50000"/>
                  </a:schemeClr>
                </a:solidFill>
              </a:rPr>
              <a:t>sociálním fondem a státním rozpočtem České republiky.</a:t>
            </a:r>
          </a:p>
          <a:p>
            <a:pPr>
              <a:defRPr/>
            </a:pPr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54494" y="1661461"/>
            <a:ext cx="5767612" cy="4127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79038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69387" cy="1169988"/>
          </a:xfrm>
        </p:spPr>
        <p:txBody>
          <a:bodyPr/>
          <a:lstStyle/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První československá republika –     - 20. léta</a:t>
            </a:r>
            <a:endParaRPr lang="cs-CZ" dirty="0" smtClean="0">
              <a:latin typeface="Book Antiqua" pitchFamily="18" charset="0"/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69387" cy="4351338"/>
          </a:xfrm>
        </p:spPr>
        <p:txBody>
          <a:bodyPr/>
          <a:lstStyle/>
          <a:p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Druhé volby</a:t>
            </a:r>
            <a:r>
              <a:rPr lang="cs-CZ" sz="2400" dirty="0" smtClean="0">
                <a:latin typeface="Book Antiqua" pitchFamily="18" charset="0"/>
              </a:rPr>
              <a:t> se </a:t>
            </a:r>
          </a:p>
          <a:p>
            <a:pPr>
              <a:buNone/>
            </a:pPr>
            <a:r>
              <a:rPr lang="cs-CZ" sz="2400" dirty="0" smtClean="0">
                <a:latin typeface="Book Antiqua" pitchFamily="18" charset="0"/>
              </a:rPr>
              <a:t>	konaly roku 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1925 </a:t>
            </a:r>
          </a:p>
          <a:p>
            <a:pPr>
              <a:buNone/>
            </a:pP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	</a:t>
            </a:r>
            <a:r>
              <a:rPr lang="cs-CZ" sz="2400" dirty="0" smtClean="0">
                <a:latin typeface="Book Antiqua" pitchFamily="18" charset="0"/>
              </a:rPr>
              <a:t>a zvítězila v nich </a:t>
            </a:r>
          </a:p>
          <a:p>
            <a:pPr>
              <a:buNone/>
            </a:pP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	Republikánská </a:t>
            </a:r>
          </a:p>
          <a:p>
            <a:pPr>
              <a:buNone/>
            </a:pP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	strana zemědělského</a:t>
            </a:r>
          </a:p>
          <a:p>
            <a:pPr>
              <a:buNone/>
            </a:pP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 	a malorolnického </a:t>
            </a:r>
          </a:p>
          <a:p>
            <a:pPr>
              <a:buNone/>
            </a:pP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	lidu </a:t>
            </a:r>
            <a:r>
              <a:rPr lang="cs-CZ" sz="2400" dirty="0" smtClean="0">
                <a:solidFill>
                  <a:schemeClr val="tx1"/>
                </a:solidFill>
                <a:latin typeface="Book Antiqua" pitchFamily="18" charset="0"/>
              </a:rPr>
              <a:t>= agrárníci.</a:t>
            </a:r>
          </a:p>
          <a:p>
            <a:pPr eaLnBrk="1"/>
            <a:endParaRPr lang="cs-CZ" sz="2400" dirty="0" smtClean="0">
              <a:latin typeface="Book Antiqua" pitchFamily="18" charset="0"/>
            </a:endParaRPr>
          </a:p>
          <a:p>
            <a:pPr eaLnBrk="1">
              <a:buFont typeface="Wingdings" charset="2"/>
              <a:buNone/>
            </a:pPr>
            <a:endParaRPr lang="cs-CZ" sz="2400" dirty="0" smtClean="0"/>
          </a:p>
          <a:p>
            <a:pPr eaLnBrk="1"/>
            <a:endParaRPr lang="cs-CZ" sz="2400" dirty="0" smtClean="0"/>
          </a:p>
          <a:p>
            <a:pPr eaLnBrk="1"/>
            <a:endParaRPr lang="cs-CZ" dirty="0" smtClean="0"/>
          </a:p>
          <a:p>
            <a:pPr eaLnBrk="1">
              <a:buFont typeface="Wingdings" charset="2"/>
              <a:buNone/>
            </a:pPr>
            <a:endParaRPr lang="cs-CZ" sz="1200" dirty="0" smtClean="0"/>
          </a:p>
          <a:p>
            <a:pPr algn="ctr" eaLnBrk="1">
              <a:buFont typeface="Wingdings" charset="2"/>
              <a:buNone/>
            </a:pPr>
            <a:endParaRPr lang="cs-CZ" sz="1200" dirty="0" smtClean="0"/>
          </a:p>
          <a:p>
            <a:pPr algn="ctr" eaLnBrk="1">
              <a:buFont typeface="Wingdings" charset="2"/>
              <a:buNone/>
            </a:pPr>
            <a:endParaRPr lang="cs-CZ" sz="1200" dirty="0" smtClean="0"/>
          </a:p>
          <a:p>
            <a:pPr algn="ctr" eaLnBrk="1">
              <a:lnSpc>
                <a:spcPct val="100000"/>
              </a:lnSpc>
              <a:spcAft>
                <a:spcPct val="0"/>
              </a:spcAft>
              <a:buFont typeface="Wingdings" charset="2"/>
              <a:buNone/>
            </a:pPr>
            <a:endParaRPr lang="cs-CZ" sz="1200" dirty="0" smtClean="0"/>
          </a:p>
          <a:p>
            <a:pPr eaLnBrk="1">
              <a:buFont typeface="Wingdings" charset="2"/>
              <a:buNone/>
            </a:pPr>
            <a:endParaRPr lang="cs-CZ" dirty="0" smtClean="0"/>
          </a:p>
        </p:txBody>
      </p:sp>
      <p:sp>
        <p:nvSpPr>
          <p:cNvPr id="6" name="TextovéPole 5"/>
          <p:cNvSpPr txBox="1"/>
          <p:nvPr/>
        </p:nvSpPr>
        <p:spPr>
          <a:xfrm>
            <a:off x="125413" y="6823075"/>
            <a:ext cx="6286500" cy="665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1100" cap="all" spc="150" dirty="0">
                <a:solidFill>
                  <a:schemeClr val="bg1">
                    <a:lumMod val="50000"/>
                  </a:schemeClr>
                </a:solidFill>
              </a:rPr>
              <a:t>Tato prezentace je spolufinancována Evropským</a:t>
            </a:r>
          </a:p>
          <a:p>
            <a:pPr>
              <a:defRPr/>
            </a:pPr>
            <a:r>
              <a:rPr lang="cs-CZ" sz="1100" cap="all" spc="150" dirty="0">
                <a:solidFill>
                  <a:schemeClr val="bg1">
                    <a:lumMod val="50000"/>
                  </a:schemeClr>
                </a:solidFill>
              </a:rPr>
              <a:t>sociálním fondem a státním rozpočtem České republiky.</a:t>
            </a:r>
          </a:p>
          <a:p>
            <a:pPr>
              <a:defRPr/>
            </a:pPr>
            <a:endParaRPr lang="cs-CZ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96350" y="1708135"/>
            <a:ext cx="6023624" cy="4429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79038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69387" cy="1169988"/>
          </a:xfrm>
        </p:spPr>
        <p:txBody>
          <a:bodyPr/>
          <a:lstStyle/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Politické strany 1. ČSR</a:t>
            </a:r>
            <a:endParaRPr lang="cs-CZ" dirty="0" smtClean="0">
              <a:latin typeface="Book Antiqua" pitchFamily="18" charset="0"/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69387" cy="4351338"/>
          </a:xfrm>
        </p:spPr>
        <p:txBody>
          <a:bodyPr/>
          <a:lstStyle/>
          <a:p>
            <a:r>
              <a:rPr lang="cs-CZ" sz="2000" dirty="0" smtClean="0">
                <a:latin typeface="Book Antiqua" pitchFamily="18" charset="0"/>
              </a:rPr>
              <a:t>Nejdůležitější </a:t>
            </a:r>
            <a:r>
              <a:rPr lang="cs-CZ" sz="20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politické strany </a:t>
            </a:r>
            <a:r>
              <a:rPr lang="cs-CZ" sz="2000" dirty="0" smtClean="0">
                <a:latin typeface="Book Antiqua" pitchFamily="18" charset="0"/>
              </a:rPr>
              <a:t>-  Československá sociálně demokratická strana dělnická (V. </a:t>
            </a:r>
            <a:r>
              <a:rPr lang="cs-CZ" sz="2000" dirty="0" err="1" smtClean="0">
                <a:latin typeface="Book Antiqua" pitchFamily="18" charset="0"/>
              </a:rPr>
              <a:t>Tusar</a:t>
            </a:r>
            <a:r>
              <a:rPr lang="cs-CZ" sz="2000" dirty="0" smtClean="0">
                <a:latin typeface="Book Antiqua" pitchFamily="18" charset="0"/>
              </a:rPr>
              <a:t>, F. Soukup), </a:t>
            </a:r>
          </a:p>
          <a:p>
            <a:pPr>
              <a:buNone/>
            </a:pPr>
            <a:r>
              <a:rPr lang="cs-CZ" sz="2000" dirty="0" smtClean="0">
                <a:latin typeface="Book Antiqua" pitchFamily="18" charset="0"/>
              </a:rPr>
              <a:t>			- Komunistická strana Československa</a:t>
            </a:r>
          </a:p>
          <a:p>
            <a:pPr>
              <a:buNone/>
            </a:pPr>
            <a:r>
              <a:rPr lang="cs-CZ" sz="2000" dirty="0" smtClean="0">
                <a:latin typeface="Book Antiqua" pitchFamily="18" charset="0"/>
              </a:rPr>
              <a:t>			- Československá strana národně socialistická (V. Klofáč,    F. Stříbrný), </a:t>
            </a:r>
          </a:p>
          <a:p>
            <a:pPr>
              <a:buNone/>
            </a:pPr>
            <a:r>
              <a:rPr lang="cs-CZ" sz="2000" dirty="0" smtClean="0">
                <a:latin typeface="Book Antiqua" pitchFamily="18" charset="0"/>
              </a:rPr>
              <a:t>			- </a:t>
            </a:r>
            <a:r>
              <a:rPr lang="cs-CZ" sz="2000" dirty="0" smtClean="0">
                <a:solidFill>
                  <a:schemeClr val="tx1"/>
                </a:solidFill>
                <a:latin typeface="Book Antiqua" pitchFamily="18" charset="0"/>
              </a:rPr>
              <a:t>Republikánská strana zemědělského a malorolnického lidu = Agrární 			   </a:t>
            </a:r>
            <a:r>
              <a:rPr lang="cs-CZ" sz="2000" dirty="0" smtClean="0">
                <a:latin typeface="Book Antiqua" pitchFamily="18" charset="0"/>
              </a:rPr>
              <a:t>strana (A. Švehla, M. Hodža), </a:t>
            </a:r>
          </a:p>
          <a:p>
            <a:pPr>
              <a:buNone/>
            </a:pPr>
            <a:r>
              <a:rPr lang="cs-CZ" sz="2000" dirty="0" smtClean="0">
                <a:latin typeface="Book Antiqua" pitchFamily="18" charset="0"/>
              </a:rPr>
              <a:t>			- Československá národní demokracie (K. Kramář, A. </a:t>
            </a:r>
            <a:r>
              <a:rPr lang="cs-CZ" sz="2000" dirty="0" err="1" smtClean="0">
                <a:latin typeface="Book Antiqua" pitchFamily="18" charset="0"/>
              </a:rPr>
              <a:t>Rašín</a:t>
            </a:r>
            <a:r>
              <a:rPr lang="cs-CZ" sz="2000" dirty="0" smtClean="0">
                <a:latin typeface="Book Antiqua" pitchFamily="18" charset="0"/>
              </a:rPr>
              <a:t>), </a:t>
            </a:r>
          </a:p>
          <a:p>
            <a:pPr>
              <a:buNone/>
            </a:pPr>
            <a:r>
              <a:rPr lang="cs-CZ" sz="2000" dirty="0" smtClean="0">
                <a:latin typeface="Book Antiqua" pitchFamily="18" charset="0"/>
              </a:rPr>
              <a:t>			- Československá strana lidová (J. Šrámek)</a:t>
            </a:r>
          </a:p>
          <a:p>
            <a:pPr>
              <a:buNone/>
            </a:pPr>
            <a:r>
              <a:rPr lang="cs-CZ" sz="2000" dirty="0" smtClean="0">
                <a:latin typeface="Book Antiqua" pitchFamily="18" charset="0"/>
              </a:rPr>
              <a:t>			- Slovenská </a:t>
            </a:r>
            <a:r>
              <a:rPr lang="cs-CZ" sz="2000" dirty="0" err="1" smtClean="0">
                <a:latin typeface="Book Antiqua" pitchFamily="18" charset="0"/>
              </a:rPr>
              <a:t>ľudová</a:t>
            </a:r>
            <a:r>
              <a:rPr lang="cs-CZ" sz="2000" dirty="0" smtClean="0">
                <a:latin typeface="Book Antiqua" pitchFamily="18" charset="0"/>
              </a:rPr>
              <a:t> strana (A. Hlinka, J. Tiso), </a:t>
            </a:r>
          </a:p>
          <a:p>
            <a:pPr>
              <a:buNone/>
            </a:pPr>
            <a:r>
              <a:rPr lang="cs-CZ" sz="2000" dirty="0" smtClean="0">
                <a:latin typeface="Book Antiqua" pitchFamily="18" charset="0"/>
              </a:rPr>
              <a:t>			- byly i německé strany – aktivistické = spolupracovaly a nacionalistické 		   = nespolupracovaly.</a:t>
            </a:r>
          </a:p>
          <a:p>
            <a:pPr eaLnBrk="1"/>
            <a:endParaRPr lang="cs-CZ" sz="2400" dirty="0" smtClean="0">
              <a:latin typeface="Book Antiqua" pitchFamily="18" charset="0"/>
            </a:endParaRPr>
          </a:p>
          <a:p>
            <a:pPr eaLnBrk="1">
              <a:buFont typeface="Wingdings" charset="2"/>
              <a:buNone/>
            </a:pPr>
            <a:endParaRPr lang="cs-CZ" sz="2400" dirty="0" smtClean="0"/>
          </a:p>
          <a:p>
            <a:pPr eaLnBrk="1"/>
            <a:endParaRPr lang="cs-CZ" sz="2400" dirty="0" smtClean="0"/>
          </a:p>
          <a:p>
            <a:pPr eaLnBrk="1"/>
            <a:endParaRPr lang="cs-CZ" dirty="0" smtClean="0"/>
          </a:p>
          <a:p>
            <a:pPr eaLnBrk="1">
              <a:buFont typeface="Wingdings" charset="2"/>
              <a:buNone/>
            </a:pPr>
            <a:endParaRPr lang="cs-CZ" sz="1200" dirty="0" smtClean="0"/>
          </a:p>
          <a:p>
            <a:pPr algn="ctr" eaLnBrk="1">
              <a:buFont typeface="Wingdings" charset="2"/>
              <a:buNone/>
            </a:pPr>
            <a:endParaRPr lang="cs-CZ" sz="1200" dirty="0" smtClean="0"/>
          </a:p>
          <a:p>
            <a:pPr algn="ctr" eaLnBrk="1">
              <a:buFont typeface="Wingdings" charset="2"/>
              <a:buNone/>
            </a:pPr>
            <a:endParaRPr lang="cs-CZ" sz="1200" dirty="0" smtClean="0"/>
          </a:p>
          <a:p>
            <a:pPr algn="ctr" eaLnBrk="1">
              <a:lnSpc>
                <a:spcPct val="100000"/>
              </a:lnSpc>
              <a:spcAft>
                <a:spcPct val="0"/>
              </a:spcAft>
              <a:buFont typeface="Wingdings" charset="2"/>
              <a:buNone/>
            </a:pPr>
            <a:endParaRPr lang="cs-CZ" sz="1200" dirty="0" smtClean="0"/>
          </a:p>
          <a:p>
            <a:pPr eaLnBrk="1">
              <a:buFont typeface="Wingdings" charset="2"/>
              <a:buNone/>
            </a:pPr>
            <a:endParaRPr lang="cs-CZ" dirty="0" smtClean="0"/>
          </a:p>
        </p:txBody>
      </p:sp>
      <p:sp>
        <p:nvSpPr>
          <p:cNvPr id="6" name="TextovéPole 5"/>
          <p:cNvSpPr txBox="1"/>
          <p:nvPr/>
        </p:nvSpPr>
        <p:spPr>
          <a:xfrm>
            <a:off x="125413" y="6823075"/>
            <a:ext cx="6286500" cy="665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1100" cap="all" spc="150" dirty="0">
                <a:solidFill>
                  <a:schemeClr val="bg1">
                    <a:lumMod val="50000"/>
                  </a:schemeClr>
                </a:solidFill>
              </a:rPr>
              <a:t>Tato prezentace je spolufinancována Evropským</a:t>
            </a:r>
          </a:p>
          <a:p>
            <a:pPr>
              <a:defRPr/>
            </a:pPr>
            <a:r>
              <a:rPr lang="cs-CZ" sz="1100" cap="all" spc="150" dirty="0">
                <a:solidFill>
                  <a:schemeClr val="bg1">
                    <a:lumMod val="50000"/>
                  </a:schemeClr>
                </a:solidFill>
              </a:rPr>
              <a:t>sociálním fondem a státním rozpočtem České republiky.</a:t>
            </a:r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79038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69387" cy="1169988"/>
          </a:xfrm>
        </p:spPr>
        <p:txBody>
          <a:bodyPr/>
          <a:lstStyle/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/>
            </a:r>
            <a:b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</a:b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Koaliční vlády 1. ČSR</a:t>
            </a:r>
            <a:b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</a:br>
            <a:endParaRPr lang="cs-CZ" dirty="0" smtClean="0">
              <a:solidFill>
                <a:schemeClr val="accent1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69387" cy="4351338"/>
          </a:xfrm>
        </p:spPr>
        <p:txBody>
          <a:bodyPr/>
          <a:lstStyle/>
          <a:p>
            <a:r>
              <a:rPr lang="cs-CZ" sz="2800" dirty="0" smtClean="0">
                <a:latin typeface="Book Antiqua" pitchFamily="18" charset="0"/>
              </a:rPr>
              <a:t>Politické strany tvořily </a:t>
            </a: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koalice</a:t>
            </a:r>
            <a:r>
              <a:rPr lang="cs-CZ" sz="2800" dirty="0" smtClean="0">
                <a:latin typeface="Book Antiqua" pitchFamily="18" charset="0"/>
              </a:rPr>
              <a:t>, aby mohly vládnout:</a:t>
            </a:r>
          </a:p>
          <a:p>
            <a:endParaRPr lang="cs-CZ" sz="1050" dirty="0" smtClean="0">
              <a:latin typeface="Book Antiqua" pitchFamily="18" charset="0"/>
            </a:endParaRPr>
          </a:p>
          <a:p>
            <a:r>
              <a:rPr lang="cs-CZ" sz="2800" dirty="0" smtClean="0">
                <a:latin typeface="Book Antiqua" pitchFamily="18" charset="0"/>
              </a:rPr>
              <a:t>1918-1919 vláda všenárodní koalice,</a:t>
            </a:r>
          </a:p>
          <a:p>
            <a:r>
              <a:rPr lang="cs-CZ" sz="2800" dirty="0" smtClean="0">
                <a:latin typeface="Book Antiqua" pitchFamily="18" charset="0"/>
              </a:rPr>
              <a:t>1919-1920 rudo-zelená koalice,</a:t>
            </a:r>
          </a:p>
          <a:p>
            <a:r>
              <a:rPr lang="cs-CZ" sz="2800" dirty="0" smtClean="0">
                <a:latin typeface="Book Antiqua" pitchFamily="18" charset="0"/>
              </a:rPr>
              <a:t>1922-1926 všenárodní koalice,</a:t>
            </a:r>
          </a:p>
          <a:p>
            <a:r>
              <a:rPr lang="cs-CZ" sz="2800" dirty="0" smtClean="0">
                <a:latin typeface="Book Antiqua" pitchFamily="18" charset="0"/>
              </a:rPr>
              <a:t>1926-1929 panská koalice,</a:t>
            </a:r>
          </a:p>
          <a:p>
            <a:r>
              <a:rPr lang="cs-CZ" sz="2800" dirty="0" smtClean="0">
                <a:latin typeface="Book Antiqua" pitchFamily="18" charset="0"/>
              </a:rPr>
              <a:t>1929-1938 široká koalice,</a:t>
            </a:r>
          </a:p>
          <a:p>
            <a:r>
              <a:rPr lang="cs-CZ" sz="2800" dirty="0" smtClean="0">
                <a:latin typeface="Book Antiqua" pitchFamily="18" charset="0"/>
              </a:rPr>
              <a:t>v letech 1921-1922 a roku 1926 úřednické vlády.</a:t>
            </a:r>
          </a:p>
          <a:p>
            <a:pPr eaLnBrk="1"/>
            <a:endParaRPr lang="cs-CZ" sz="2800" dirty="0" smtClean="0">
              <a:latin typeface="Book Antiqua" pitchFamily="18" charset="0"/>
            </a:endParaRPr>
          </a:p>
          <a:p>
            <a:pPr eaLnBrk="1">
              <a:buFont typeface="Wingdings" charset="2"/>
              <a:buNone/>
            </a:pPr>
            <a:endParaRPr lang="cs-CZ" dirty="0" smtClean="0"/>
          </a:p>
          <a:p>
            <a:pPr eaLnBrk="1"/>
            <a:endParaRPr lang="cs-CZ" dirty="0" smtClean="0"/>
          </a:p>
          <a:p>
            <a:pPr eaLnBrk="1"/>
            <a:endParaRPr lang="cs-CZ" dirty="0" smtClean="0"/>
          </a:p>
          <a:p>
            <a:pPr eaLnBrk="1">
              <a:buFont typeface="Wingdings" charset="2"/>
              <a:buNone/>
            </a:pPr>
            <a:endParaRPr lang="cs-CZ" sz="1200" dirty="0" smtClean="0"/>
          </a:p>
          <a:p>
            <a:pPr algn="ctr" eaLnBrk="1">
              <a:buFont typeface="Wingdings" charset="2"/>
              <a:buNone/>
            </a:pPr>
            <a:endParaRPr lang="cs-CZ" sz="1200" dirty="0" smtClean="0"/>
          </a:p>
          <a:p>
            <a:pPr algn="ctr" eaLnBrk="1">
              <a:buFont typeface="Wingdings" charset="2"/>
              <a:buNone/>
            </a:pPr>
            <a:endParaRPr lang="cs-CZ" sz="1200" dirty="0" smtClean="0"/>
          </a:p>
          <a:p>
            <a:pPr algn="ctr" eaLnBrk="1">
              <a:lnSpc>
                <a:spcPct val="100000"/>
              </a:lnSpc>
              <a:spcAft>
                <a:spcPct val="0"/>
              </a:spcAft>
              <a:buFont typeface="Wingdings" charset="2"/>
              <a:buNone/>
            </a:pPr>
            <a:endParaRPr lang="cs-CZ" sz="1200" dirty="0" smtClean="0"/>
          </a:p>
          <a:p>
            <a:pPr eaLnBrk="1">
              <a:buFont typeface="Wingdings" charset="2"/>
              <a:buNone/>
            </a:pPr>
            <a:endParaRPr lang="cs-CZ" dirty="0" smtClean="0"/>
          </a:p>
        </p:txBody>
      </p:sp>
      <p:sp>
        <p:nvSpPr>
          <p:cNvPr id="6" name="TextovéPole 5"/>
          <p:cNvSpPr txBox="1"/>
          <p:nvPr/>
        </p:nvSpPr>
        <p:spPr>
          <a:xfrm>
            <a:off x="125413" y="6823075"/>
            <a:ext cx="6286500" cy="665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1100" cap="all" spc="150" dirty="0">
                <a:solidFill>
                  <a:schemeClr val="bg1">
                    <a:lumMod val="50000"/>
                  </a:schemeClr>
                </a:solidFill>
              </a:rPr>
              <a:t>Tato prezentace je spolufinancována Evropským</a:t>
            </a:r>
          </a:p>
          <a:p>
            <a:pPr>
              <a:defRPr/>
            </a:pPr>
            <a:r>
              <a:rPr lang="cs-CZ" sz="1100" cap="all" spc="150" dirty="0">
                <a:solidFill>
                  <a:schemeClr val="bg1">
                    <a:lumMod val="50000"/>
                  </a:schemeClr>
                </a:solidFill>
              </a:rPr>
              <a:t>sociálním fondem a státním rozpočtem České republiky.</a:t>
            </a:r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79038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69387" cy="1169988"/>
          </a:xfrm>
        </p:spPr>
        <p:txBody>
          <a:bodyPr/>
          <a:lstStyle/>
          <a:p>
            <a:pPr eaLnBrk="1"/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Mimoparlamentní organizace </a:t>
            </a:r>
            <a:b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</a:b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1. ČSR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69387" cy="4351338"/>
          </a:xfrm>
        </p:spPr>
        <p:txBody>
          <a:bodyPr/>
          <a:lstStyle/>
          <a:p>
            <a:r>
              <a:rPr lang="cs-CZ" sz="2200" b="1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Pětka</a:t>
            </a:r>
            <a:r>
              <a:rPr lang="cs-CZ" sz="2200" dirty="0" smtClean="0">
                <a:latin typeface="Book Antiqua" pitchFamily="18" charset="0"/>
              </a:rPr>
              <a:t> byla mimoparlamentní, mimovládní a mimoústavní skupina šéfů velkých politických stran. Pětka vznikla roku </a:t>
            </a:r>
            <a:r>
              <a:rPr lang="cs-CZ" sz="22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1921</a:t>
            </a:r>
            <a:r>
              <a:rPr lang="cs-CZ" sz="2200" dirty="0" smtClean="0">
                <a:solidFill>
                  <a:schemeClr val="tx1"/>
                </a:solidFill>
                <a:latin typeface="Book Antiqua" pitchFamily="18" charset="0"/>
              </a:rPr>
              <a:t>.</a:t>
            </a:r>
          </a:p>
          <a:p>
            <a:r>
              <a:rPr lang="cs-CZ" sz="2200" dirty="0" smtClean="0">
                <a:latin typeface="Book Antiqua" pitchFamily="18" charset="0"/>
              </a:rPr>
              <a:t>Pětka určovala politiku státu a zasahovala do personálního složení prvorepublikových vlád. </a:t>
            </a:r>
          </a:p>
          <a:p>
            <a:r>
              <a:rPr lang="cs-CZ" sz="2200" dirty="0" smtClean="0">
                <a:latin typeface="Book Antiqua" pitchFamily="18" charset="0"/>
              </a:rPr>
              <a:t>Toto uskupení bylo kritizováno za obcházení demokratického systému a ústavy:</a:t>
            </a:r>
          </a:p>
          <a:p>
            <a:r>
              <a:rPr lang="cs-CZ" sz="2200" dirty="0" smtClean="0">
                <a:latin typeface="Book Antiqua" pitchFamily="18" charset="0"/>
              </a:rPr>
              <a:t> „</a:t>
            </a:r>
            <a:r>
              <a:rPr lang="cs-CZ" sz="2200" i="1" dirty="0" smtClean="0">
                <a:latin typeface="Book Antiqua" pitchFamily="18" charset="0"/>
              </a:rPr>
              <a:t>Fakta jsou taková, že Národní shromáždění se neschází, aby volně porokovalo a rozhodlo o záležitostech, nýbrž taková, že záležitosti jsou předem rozhodovány v lůně stran. Nějakou dobu byly rozhodovány dokonce jen pěti lidmi. Sdružení pěti politických stran dodává hotové gramofonové desky, jež jsou pak obehrávány v první i druhé sněmovně.“</a:t>
            </a:r>
          </a:p>
          <a:p>
            <a:pPr algn="r">
              <a:buNone/>
            </a:pPr>
            <a:r>
              <a:rPr lang="cs-CZ" sz="1200" dirty="0" smtClean="0">
                <a:latin typeface="Book Antiqua" pitchFamily="18" charset="0"/>
              </a:rPr>
              <a:t>Ferdinand Peroutka: </a:t>
            </a:r>
            <a:r>
              <a:rPr lang="cs-CZ" sz="1200" i="1" dirty="0" smtClean="0">
                <a:latin typeface="Book Antiqua" pitchFamily="18" charset="0"/>
              </a:rPr>
              <a:t>Politická role senátu</a:t>
            </a:r>
            <a:r>
              <a:rPr lang="cs-CZ" sz="1200" dirty="0" smtClean="0">
                <a:latin typeface="Book Antiqua" pitchFamily="18" charset="0"/>
              </a:rPr>
              <a:t>, Přítomnost. Nezávislý týdeník, č. 2, 24. ledna 1924</a:t>
            </a:r>
            <a:r>
              <a:rPr lang="cs-CZ" sz="1200" dirty="0" smtClean="0"/>
              <a:t>.</a:t>
            </a:r>
            <a:endParaRPr lang="cs-CZ" sz="1200" dirty="0" smtClean="0">
              <a:latin typeface="Book Antiqua" pitchFamily="18" charset="0"/>
            </a:endParaRPr>
          </a:p>
          <a:p>
            <a:pPr eaLnBrk="1">
              <a:buFont typeface="Wingdings" charset="2"/>
              <a:buNone/>
            </a:pPr>
            <a:endParaRPr lang="cs-CZ" dirty="0" smtClean="0"/>
          </a:p>
          <a:p>
            <a:pPr eaLnBrk="1"/>
            <a:endParaRPr lang="cs-CZ" dirty="0" smtClean="0"/>
          </a:p>
          <a:p>
            <a:pPr eaLnBrk="1"/>
            <a:endParaRPr lang="cs-CZ" dirty="0" smtClean="0"/>
          </a:p>
          <a:p>
            <a:pPr eaLnBrk="1">
              <a:buFont typeface="Wingdings" charset="2"/>
              <a:buNone/>
            </a:pPr>
            <a:endParaRPr lang="cs-CZ" sz="1200" dirty="0" smtClean="0"/>
          </a:p>
          <a:p>
            <a:pPr algn="ctr" eaLnBrk="1">
              <a:buFont typeface="Wingdings" charset="2"/>
              <a:buNone/>
            </a:pPr>
            <a:endParaRPr lang="cs-CZ" sz="1200" dirty="0" smtClean="0"/>
          </a:p>
          <a:p>
            <a:pPr algn="ctr" eaLnBrk="1">
              <a:buFont typeface="Wingdings" charset="2"/>
              <a:buNone/>
            </a:pPr>
            <a:endParaRPr lang="cs-CZ" sz="1200" dirty="0" smtClean="0"/>
          </a:p>
          <a:p>
            <a:pPr algn="ctr" eaLnBrk="1">
              <a:lnSpc>
                <a:spcPct val="100000"/>
              </a:lnSpc>
              <a:spcAft>
                <a:spcPct val="0"/>
              </a:spcAft>
              <a:buFont typeface="Wingdings" charset="2"/>
              <a:buNone/>
            </a:pPr>
            <a:endParaRPr lang="cs-CZ" sz="1200" dirty="0" smtClean="0"/>
          </a:p>
          <a:p>
            <a:pPr eaLnBrk="1">
              <a:buFont typeface="Wingdings" charset="2"/>
              <a:buNone/>
            </a:pPr>
            <a:endParaRPr lang="cs-CZ" dirty="0" smtClean="0"/>
          </a:p>
        </p:txBody>
      </p:sp>
      <p:sp>
        <p:nvSpPr>
          <p:cNvPr id="6" name="TextovéPole 5"/>
          <p:cNvSpPr txBox="1"/>
          <p:nvPr/>
        </p:nvSpPr>
        <p:spPr>
          <a:xfrm>
            <a:off x="125413" y="6823075"/>
            <a:ext cx="6286500" cy="665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1100" cap="all" spc="150" dirty="0">
                <a:solidFill>
                  <a:schemeClr val="bg1">
                    <a:lumMod val="50000"/>
                  </a:schemeClr>
                </a:solidFill>
              </a:rPr>
              <a:t>Tato prezentace je spolufinancována Evropským</a:t>
            </a:r>
          </a:p>
          <a:p>
            <a:pPr>
              <a:defRPr/>
            </a:pPr>
            <a:r>
              <a:rPr lang="cs-CZ" sz="1100" cap="all" spc="150" dirty="0">
                <a:solidFill>
                  <a:schemeClr val="bg1">
                    <a:lumMod val="50000"/>
                  </a:schemeClr>
                </a:solidFill>
              </a:rPr>
              <a:t>sociálním fondem a státním rozpočtem České republiky.</a:t>
            </a:r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79038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69387" cy="1169988"/>
          </a:xfrm>
        </p:spPr>
        <p:txBody>
          <a:bodyPr/>
          <a:lstStyle/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/>
            </a:r>
            <a:b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</a:b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První republika</a:t>
            </a:r>
            <a:b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</a:br>
            <a:endParaRPr lang="cs-CZ" dirty="0" smtClean="0">
              <a:latin typeface="Book Antiqua" pitchFamily="18" charset="0"/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69387" cy="4351338"/>
          </a:xfrm>
        </p:spPr>
        <p:txBody>
          <a:bodyPr/>
          <a:lstStyle/>
          <a:p>
            <a:pPr eaLnBrk="1">
              <a:buFont typeface="Wingdings" charset="2"/>
              <a:buNone/>
            </a:pPr>
            <a:endParaRPr lang="cs-CZ" dirty="0" smtClean="0"/>
          </a:p>
          <a:p>
            <a:pPr eaLnBrk="1"/>
            <a:endParaRPr lang="cs-CZ" dirty="0" smtClean="0"/>
          </a:p>
          <a:p>
            <a:pPr eaLnBrk="1"/>
            <a:endParaRPr lang="cs-CZ" dirty="0" smtClean="0"/>
          </a:p>
          <a:p>
            <a:pPr eaLnBrk="1">
              <a:buFont typeface="Wingdings" charset="2"/>
              <a:buNone/>
            </a:pPr>
            <a:endParaRPr lang="cs-CZ" sz="1200" dirty="0" smtClean="0"/>
          </a:p>
          <a:p>
            <a:pPr algn="ctr" eaLnBrk="1">
              <a:buFont typeface="Wingdings" charset="2"/>
              <a:buNone/>
            </a:pPr>
            <a:endParaRPr lang="cs-CZ" sz="1200" dirty="0" smtClean="0"/>
          </a:p>
          <a:p>
            <a:pPr algn="ctr" eaLnBrk="1">
              <a:buFont typeface="Wingdings" charset="2"/>
              <a:buNone/>
            </a:pPr>
            <a:endParaRPr lang="cs-CZ" sz="1200" dirty="0" smtClean="0"/>
          </a:p>
          <a:p>
            <a:pPr algn="ctr" eaLnBrk="1">
              <a:lnSpc>
                <a:spcPct val="100000"/>
              </a:lnSpc>
              <a:spcAft>
                <a:spcPct val="0"/>
              </a:spcAft>
              <a:buFont typeface="Wingdings" charset="2"/>
              <a:buNone/>
            </a:pPr>
            <a:endParaRPr lang="cs-CZ" sz="1200" dirty="0" smtClean="0"/>
          </a:p>
          <a:p>
            <a:pPr eaLnBrk="1">
              <a:buFont typeface="Wingdings" charset="2"/>
              <a:buNone/>
            </a:pPr>
            <a:endParaRPr lang="cs-CZ" dirty="0" smtClean="0"/>
          </a:p>
        </p:txBody>
      </p:sp>
      <p:sp>
        <p:nvSpPr>
          <p:cNvPr id="6" name="TextovéPole 5"/>
          <p:cNvSpPr txBox="1"/>
          <p:nvPr/>
        </p:nvSpPr>
        <p:spPr>
          <a:xfrm>
            <a:off x="125413" y="6823075"/>
            <a:ext cx="6286500" cy="665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1100" cap="all" spc="150" dirty="0">
                <a:solidFill>
                  <a:schemeClr val="bg1">
                    <a:lumMod val="50000"/>
                  </a:schemeClr>
                </a:solidFill>
              </a:rPr>
              <a:t>Tato prezentace je spolufinancována Evropským</a:t>
            </a:r>
          </a:p>
          <a:p>
            <a:pPr>
              <a:defRPr/>
            </a:pPr>
            <a:r>
              <a:rPr lang="cs-CZ" sz="1100" cap="all" spc="150" dirty="0">
                <a:solidFill>
                  <a:schemeClr val="bg1">
                    <a:lumMod val="50000"/>
                  </a:schemeClr>
                </a:solidFill>
              </a:rPr>
              <a:t>sociálním fondem a státním rozpočtem České republiky.</a:t>
            </a:r>
          </a:p>
          <a:p>
            <a:pPr>
              <a:defRPr/>
            </a:pPr>
            <a:endParaRPr lang="cs-CZ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82726" y="1922449"/>
            <a:ext cx="6929486" cy="4088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79038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69387" cy="1169988"/>
          </a:xfrm>
        </p:spPr>
        <p:txBody>
          <a:bodyPr/>
          <a:lstStyle/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Mimoparlamentní organizace          1. ČSR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69387" cy="4351338"/>
          </a:xfrm>
        </p:spPr>
        <p:txBody>
          <a:bodyPr/>
          <a:lstStyle/>
          <a:p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Skupina Hradu</a:t>
            </a:r>
          </a:p>
          <a:p>
            <a:r>
              <a:rPr lang="cs-CZ" sz="2800" dirty="0" smtClean="0">
                <a:latin typeface="Book Antiqua" pitchFamily="18" charset="0"/>
              </a:rPr>
              <a:t>Hrad byla neoficiální skupina kolem prezidenta Masaryka.</a:t>
            </a:r>
          </a:p>
          <a:p>
            <a:pPr>
              <a:spcAft>
                <a:spcPts val="0"/>
              </a:spcAft>
            </a:pPr>
            <a:r>
              <a:rPr lang="cs-CZ" sz="2800" dirty="0" smtClean="0">
                <a:latin typeface="Book Antiqua" pitchFamily="18" charset="0"/>
              </a:rPr>
              <a:t>Do tohoto poradního sboru </a:t>
            </a:r>
          </a:p>
          <a:p>
            <a:pPr>
              <a:spcAft>
                <a:spcPts val="0"/>
              </a:spcAft>
              <a:buNone/>
            </a:pPr>
            <a:r>
              <a:rPr lang="cs-CZ" sz="2800" dirty="0" smtClean="0">
                <a:latin typeface="Book Antiqua" pitchFamily="18" charset="0"/>
              </a:rPr>
              <a:t>	patřili lidé z řad politiků </a:t>
            </a:r>
          </a:p>
          <a:p>
            <a:pPr>
              <a:spcAft>
                <a:spcPts val="0"/>
              </a:spcAft>
              <a:buNone/>
            </a:pPr>
            <a:r>
              <a:rPr lang="cs-CZ" sz="2800" dirty="0" smtClean="0">
                <a:latin typeface="Book Antiqua" pitchFamily="18" charset="0"/>
              </a:rPr>
              <a:t>	např. E. Beneš, A. Švehla, </a:t>
            </a:r>
          </a:p>
          <a:p>
            <a:pPr>
              <a:spcAft>
                <a:spcPts val="0"/>
              </a:spcAft>
              <a:buNone/>
            </a:pPr>
            <a:r>
              <a:rPr lang="cs-CZ" sz="2800" dirty="0" smtClean="0">
                <a:latin typeface="Book Antiqua" pitchFamily="18" charset="0"/>
              </a:rPr>
              <a:t>	ekonomů, právníků nebo </a:t>
            </a:r>
          </a:p>
          <a:p>
            <a:pPr>
              <a:spcAft>
                <a:spcPts val="0"/>
              </a:spcAft>
              <a:buNone/>
            </a:pPr>
            <a:r>
              <a:rPr lang="cs-CZ" sz="2800" dirty="0" smtClean="0">
                <a:latin typeface="Book Antiqua" pitchFamily="18" charset="0"/>
              </a:rPr>
              <a:t>	inteligence – K. Čapek, </a:t>
            </a:r>
          </a:p>
          <a:p>
            <a:pPr>
              <a:spcAft>
                <a:spcPts val="0"/>
              </a:spcAft>
              <a:buNone/>
            </a:pPr>
            <a:r>
              <a:rPr lang="cs-CZ" sz="2800" dirty="0" smtClean="0">
                <a:latin typeface="Book Antiqua" pitchFamily="18" charset="0"/>
              </a:rPr>
              <a:t>	F. Peroutka.</a:t>
            </a:r>
          </a:p>
          <a:p>
            <a:pPr eaLnBrk="1">
              <a:buFont typeface="Wingdings" charset="2"/>
              <a:buNone/>
            </a:pPr>
            <a:endParaRPr lang="cs-CZ" dirty="0" smtClean="0"/>
          </a:p>
          <a:p>
            <a:pPr eaLnBrk="1"/>
            <a:endParaRPr lang="cs-CZ" dirty="0" smtClean="0"/>
          </a:p>
          <a:p>
            <a:pPr eaLnBrk="1"/>
            <a:endParaRPr lang="cs-CZ" dirty="0" smtClean="0"/>
          </a:p>
          <a:p>
            <a:pPr eaLnBrk="1">
              <a:buFont typeface="Wingdings" charset="2"/>
              <a:buNone/>
            </a:pPr>
            <a:endParaRPr lang="cs-CZ" sz="1200" dirty="0" smtClean="0"/>
          </a:p>
          <a:p>
            <a:pPr algn="ctr" eaLnBrk="1">
              <a:buFont typeface="Wingdings" charset="2"/>
              <a:buNone/>
            </a:pPr>
            <a:endParaRPr lang="cs-CZ" sz="1200" dirty="0" smtClean="0"/>
          </a:p>
          <a:p>
            <a:pPr algn="ctr" eaLnBrk="1">
              <a:buFont typeface="Wingdings" charset="2"/>
              <a:buNone/>
            </a:pPr>
            <a:endParaRPr lang="cs-CZ" sz="1200" dirty="0" smtClean="0"/>
          </a:p>
          <a:p>
            <a:pPr algn="ctr" eaLnBrk="1">
              <a:lnSpc>
                <a:spcPct val="100000"/>
              </a:lnSpc>
              <a:spcAft>
                <a:spcPct val="0"/>
              </a:spcAft>
              <a:buFont typeface="Wingdings" charset="2"/>
              <a:buNone/>
            </a:pPr>
            <a:endParaRPr lang="cs-CZ" sz="1200" dirty="0" smtClean="0"/>
          </a:p>
          <a:p>
            <a:pPr eaLnBrk="1">
              <a:buFont typeface="Wingdings" charset="2"/>
              <a:buNone/>
            </a:pPr>
            <a:endParaRPr lang="cs-CZ" dirty="0" smtClean="0"/>
          </a:p>
        </p:txBody>
      </p:sp>
      <p:sp>
        <p:nvSpPr>
          <p:cNvPr id="6" name="TextovéPole 5"/>
          <p:cNvSpPr txBox="1"/>
          <p:nvPr/>
        </p:nvSpPr>
        <p:spPr>
          <a:xfrm>
            <a:off x="125413" y="6823075"/>
            <a:ext cx="6286500" cy="665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1100" cap="all" spc="150" dirty="0">
                <a:solidFill>
                  <a:schemeClr val="bg1">
                    <a:lumMod val="50000"/>
                  </a:schemeClr>
                </a:solidFill>
              </a:rPr>
              <a:t>Tato prezentace je spolufinancována Evropským</a:t>
            </a:r>
          </a:p>
          <a:p>
            <a:pPr>
              <a:defRPr/>
            </a:pPr>
            <a:r>
              <a:rPr lang="cs-CZ" sz="1100" cap="all" spc="150" dirty="0">
                <a:solidFill>
                  <a:schemeClr val="bg1">
                    <a:lumMod val="50000"/>
                  </a:schemeClr>
                </a:solidFill>
              </a:rPr>
              <a:t>sociálním fondem a státním rozpočtem České republiky.</a:t>
            </a:r>
          </a:p>
          <a:p>
            <a:pPr>
              <a:defRPr/>
            </a:pPr>
            <a:endParaRPr lang="cs-CZ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40378" y="3313114"/>
            <a:ext cx="4081181" cy="2824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79038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69387" cy="1169988"/>
          </a:xfrm>
        </p:spPr>
        <p:txBody>
          <a:bodyPr/>
          <a:lstStyle/>
          <a:p>
            <a:pPr eaLnBrk="1"/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Národnostní složení 1. ČSR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69387" cy="4351338"/>
          </a:xfrm>
        </p:spPr>
        <p:txBody>
          <a:bodyPr/>
          <a:lstStyle/>
          <a:p>
            <a:pPr eaLnBrk="1"/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Národnostní menšiny </a:t>
            </a:r>
            <a:r>
              <a:rPr lang="cs-CZ" sz="2400" dirty="0" smtClean="0">
                <a:latin typeface="Book Antiqua" pitchFamily="18" charset="0"/>
              </a:rPr>
              <a:t>tvořily více jak 20% obyvatelstva.</a:t>
            </a:r>
          </a:p>
          <a:p>
            <a:pPr eaLnBrk="1"/>
            <a:r>
              <a:rPr lang="cs-CZ" sz="2400" dirty="0" smtClean="0">
                <a:latin typeface="Book Antiqua" pitchFamily="18" charset="0"/>
              </a:rPr>
              <a:t>Ústava jim zaručovala naprostou rovnoprávnost.</a:t>
            </a:r>
          </a:p>
          <a:p>
            <a:pPr eaLnBrk="1"/>
            <a:r>
              <a:rPr lang="cs-CZ" sz="2400" dirty="0" smtClean="0">
                <a:latin typeface="Book Antiqua" pitchFamily="18" charset="0"/>
              </a:rPr>
              <a:t>Mohly zakládat své organizace a spolky.</a:t>
            </a:r>
          </a:p>
          <a:p>
            <a:pPr eaLnBrk="1">
              <a:spcAft>
                <a:spcPts val="0"/>
              </a:spcAft>
            </a:pPr>
            <a:endParaRPr lang="cs-CZ" sz="2400" dirty="0" smtClean="0">
              <a:latin typeface="Book Antiqua" pitchFamily="18" charset="0"/>
            </a:endParaRPr>
          </a:p>
          <a:p>
            <a:pPr eaLnBrk="1">
              <a:spcAft>
                <a:spcPts val="0"/>
              </a:spcAft>
            </a:pPr>
            <a:r>
              <a:rPr lang="cs-CZ" sz="2400" dirty="0" smtClean="0">
                <a:latin typeface="Book Antiqua" pitchFamily="18" charset="0"/>
              </a:rPr>
              <a:t>Autonomii </a:t>
            </a:r>
          </a:p>
          <a:p>
            <a:pPr eaLnBrk="1">
              <a:spcAft>
                <a:spcPts val="0"/>
              </a:spcAft>
              <a:buNone/>
            </a:pPr>
            <a:r>
              <a:rPr lang="cs-CZ" sz="2400" dirty="0" smtClean="0">
                <a:latin typeface="Book Antiqua" pitchFamily="18" charset="0"/>
              </a:rPr>
              <a:t>	jim však </a:t>
            </a:r>
          </a:p>
          <a:p>
            <a:pPr eaLnBrk="1">
              <a:spcAft>
                <a:spcPts val="0"/>
              </a:spcAft>
              <a:buNone/>
            </a:pPr>
            <a:r>
              <a:rPr lang="cs-CZ" sz="2400" dirty="0" smtClean="0">
                <a:latin typeface="Book Antiqua" pitchFamily="18" charset="0"/>
              </a:rPr>
              <a:t>	československá</a:t>
            </a:r>
          </a:p>
          <a:p>
            <a:pPr eaLnBrk="1">
              <a:spcAft>
                <a:spcPts val="0"/>
              </a:spcAft>
              <a:buNone/>
            </a:pPr>
            <a:r>
              <a:rPr lang="cs-CZ" sz="2400" dirty="0" smtClean="0">
                <a:latin typeface="Book Antiqua" pitchFamily="18" charset="0"/>
              </a:rPr>
              <a:t> 	vláda povolila </a:t>
            </a:r>
          </a:p>
          <a:p>
            <a:pPr eaLnBrk="1">
              <a:spcAft>
                <a:spcPts val="0"/>
              </a:spcAft>
              <a:buNone/>
            </a:pPr>
            <a:r>
              <a:rPr lang="cs-CZ" sz="2400" dirty="0" smtClean="0">
                <a:latin typeface="Book Antiqua" pitchFamily="18" charset="0"/>
              </a:rPr>
              <a:t>	až v roce 1938.</a:t>
            </a:r>
          </a:p>
          <a:p>
            <a:pPr eaLnBrk="1">
              <a:buFont typeface="Wingdings" charset="2"/>
              <a:buNone/>
            </a:pPr>
            <a:endParaRPr lang="cs-CZ" dirty="0" smtClean="0"/>
          </a:p>
          <a:p>
            <a:pPr eaLnBrk="1"/>
            <a:endParaRPr lang="cs-CZ" dirty="0" smtClean="0"/>
          </a:p>
          <a:p>
            <a:pPr eaLnBrk="1"/>
            <a:endParaRPr lang="cs-CZ" dirty="0" smtClean="0"/>
          </a:p>
          <a:p>
            <a:pPr eaLnBrk="1">
              <a:buFont typeface="Wingdings" charset="2"/>
              <a:buNone/>
            </a:pPr>
            <a:endParaRPr lang="cs-CZ" sz="1200" dirty="0" smtClean="0"/>
          </a:p>
          <a:p>
            <a:pPr algn="ctr" eaLnBrk="1">
              <a:buFont typeface="Wingdings" charset="2"/>
              <a:buNone/>
            </a:pPr>
            <a:endParaRPr lang="cs-CZ" sz="1200" dirty="0" smtClean="0"/>
          </a:p>
          <a:p>
            <a:pPr algn="ctr" eaLnBrk="1">
              <a:buFont typeface="Wingdings" charset="2"/>
              <a:buNone/>
            </a:pPr>
            <a:endParaRPr lang="cs-CZ" sz="1200" dirty="0" smtClean="0"/>
          </a:p>
          <a:p>
            <a:pPr algn="ctr" eaLnBrk="1">
              <a:lnSpc>
                <a:spcPct val="100000"/>
              </a:lnSpc>
              <a:spcAft>
                <a:spcPct val="0"/>
              </a:spcAft>
              <a:buFont typeface="Wingdings" charset="2"/>
              <a:buNone/>
            </a:pPr>
            <a:endParaRPr lang="cs-CZ" sz="1200" dirty="0" smtClean="0"/>
          </a:p>
          <a:p>
            <a:pPr eaLnBrk="1">
              <a:buFont typeface="Wingdings" charset="2"/>
              <a:buNone/>
            </a:pPr>
            <a:endParaRPr lang="cs-CZ" dirty="0" smtClean="0"/>
          </a:p>
        </p:txBody>
      </p:sp>
      <p:sp>
        <p:nvSpPr>
          <p:cNvPr id="6" name="TextovéPole 5"/>
          <p:cNvSpPr txBox="1"/>
          <p:nvPr/>
        </p:nvSpPr>
        <p:spPr>
          <a:xfrm>
            <a:off x="125413" y="6823075"/>
            <a:ext cx="6286500" cy="665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1100" cap="all" spc="150" dirty="0">
                <a:solidFill>
                  <a:schemeClr val="bg1">
                    <a:lumMod val="50000"/>
                  </a:schemeClr>
                </a:solidFill>
              </a:rPr>
              <a:t>Tato prezentace je spolufinancována Evropským</a:t>
            </a:r>
          </a:p>
          <a:p>
            <a:pPr>
              <a:defRPr/>
            </a:pPr>
            <a:r>
              <a:rPr lang="cs-CZ" sz="1100" cap="all" spc="150" dirty="0">
                <a:solidFill>
                  <a:schemeClr val="bg1">
                    <a:lumMod val="50000"/>
                  </a:schemeClr>
                </a:solidFill>
              </a:rPr>
              <a:t>sociálním fondem a státním rozpočtem České republiky.</a:t>
            </a:r>
          </a:p>
          <a:p>
            <a:pPr>
              <a:defRPr/>
            </a:pPr>
            <a:endParaRPr lang="cs-CZ" dirty="0"/>
          </a:p>
        </p:txBody>
      </p:sp>
      <p:pic>
        <p:nvPicPr>
          <p:cNvPr id="7" name="Picture 6" descr="Jazyková mapa ČS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84814" y="3136895"/>
            <a:ext cx="6889770" cy="31159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79038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69387" cy="1169988"/>
          </a:xfrm>
        </p:spPr>
        <p:txBody>
          <a:bodyPr/>
          <a:lstStyle/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Národnostní složení 1. ČSR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69387" cy="4351338"/>
          </a:xfrm>
        </p:spPr>
        <p:txBody>
          <a:bodyPr/>
          <a:lstStyle/>
          <a:p>
            <a:pPr eaLnBrk="1"/>
            <a:endParaRPr lang="cs-CZ" sz="1800" dirty="0" smtClean="0">
              <a:latin typeface="Book Antiqua" pitchFamily="18" charset="0"/>
            </a:endParaRPr>
          </a:p>
          <a:p>
            <a:r>
              <a:rPr lang="cs-CZ" sz="1800" dirty="0" smtClean="0">
                <a:solidFill>
                  <a:schemeClr val="tx1"/>
                </a:solidFill>
                <a:latin typeface="Book Antiqua" pitchFamily="18" charset="0"/>
              </a:rPr>
              <a:t>Národnostní složení podle sčítaní z roku 1921:</a:t>
            </a:r>
          </a:p>
          <a:p>
            <a:endParaRPr lang="cs-CZ" sz="1800" dirty="0" smtClean="0">
              <a:latin typeface="Book Antiqua" pitchFamily="18" charset="0"/>
            </a:endParaRPr>
          </a:p>
          <a:p>
            <a:endParaRPr lang="cs-CZ" sz="1800" dirty="0" smtClean="0">
              <a:latin typeface="Book Antiqua" pitchFamily="18" charset="0"/>
            </a:endParaRPr>
          </a:p>
          <a:p>
            <a:pPr eaLnBrk="1"/>
            <a:endParaRPr lang="cs-CZ" dirty="0" smtClean="0"/>
          </a:p>
          <a:p>
            <a:pPr eaLnBrk="1"/>
            <a:endParaRPr lang="cs-CZ" dirty="0" smtClean="0"/>
          </a:p>
          <a:p>
            <a:pPr eaLnBrk="1">
              <a:buFont typeface="Wingdings" charset="2"/>
              <a:buNone/>
            </a:pPr>
            <a:endParaRPr lang="cs-CZ" sz="1200" dirty="0" smtClean="0"/>
          </a:p>
          <a:p>
            <a:pPr algn="ctr" eaLnBrk="1">
              <a:buFont typeface="Wingdings" charset="2"/>
              <a:buNone/>
            </a:pPr>
            <a:endParaRPr lang="cs-CZ" sz="1200" dirty="0" smtClean="0"/>
          </a:p>
          <a:p>
            <a:pPr algn="ctr" eaLnBrk="1">
              <a:buFont typeface="Wingdings" charset="2"/>
              <a:buNone/>
            </a:pPr>
            <a:endParaRPr lang="cs-CZ" sz="1200" dirty="0" smtClean="0"/>
          </a:p>
          <a:p>
            <a:pPr algn="ctr" eaLnBrk="1">
              <a:lnSpc>
                <a:spcPct val="100000"/>
              </a:lnSpc>
              <a:spcAft>
                <a:spcPct val="0"/>
              </a:spcAft>
              <a:buFont typeface="Wingdings" charset="2"/>
              <a:buNone/>
            </a:pPr>
            <a:endParaRPr lang="cs-CZ" sz="1200" dirty="0" smtClean="0"/>
          </a:p>
          <a:p>
            <a:pPr eaLnBrk="1">
              <a:buFont typeface="Wingdings" charset="2"/>
              <a:buNone/>
            </a:pPr>
            <a:endParaRPr lang="cs-CZ" dirty="0" smtClean="0"/>
          </a:p>
        </p:txBody>
      </p:sp>
      <p:sp>
        <p:nvSpPr>
          <p:cNvPr id="6" name="TextovéPole 5"/>
          <p:cNvSpPr txBox="1"/>
          <p:nvPr/>
        </p:nvSpPr>
        <p:spPr>
          <a:xfrm>
            <a:off x="125413" y="6823075"/>
            <a:ext cx="6286500" cy="665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1100" cap="all" spc="150" dirty="0">
                <a:solidFill>
                  <a:schemeClr val="bg1">
                    <a:lumMod val="50000"/>
                  </a:schemeClr>
                </a:solidFill>
              </a:rPr>
              <a:t>Tato prezentace je spolufinancována Evropským</a:t>
            </a:r>
          </a:p>
          <a:p>
            <a:pPr>
              <a:defRPr/>
            </a:pPr>
            <a:r>
              <a:rPr lang="cs-CZ" sz="1100" cap="all" spc="150" dirty="0">
                <a:solidFill>
                  <a:schemeClr val="bg1">
                    <a:lumMod val="50000"/>
                  </a:schemeClr>
                </a:solidFill>
              </a:rPr>
              <a:t>sociálním fondem a státním rozpočtem České republiky.</a:t>
            </a:r>
          </a:p>
          <a:p>
            <a:pPr>
              <a:defRPr/>
            </a:pPr>
            <a:endParaRPr lang="cs-CZ" dirty="0"/>
          </a:p>
        </p:txBody>
      </p:sp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682594" y="2779705"/>
          <a:ext cx="8572560" cy="301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/>
                <a:gridCol w="1143008"/>
                <a:gridCol w="1071570"/>
                <a:gridCol w="1071570"/>
                <a:gridCol w="1000132"/>
                <a:gridCol w="857256"/>
                <a:gridCol w="857256"/>
                <a:gridCol w="1143008"/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Book Antiqua" pitchFamily="18" charset="0"/>
                        </a:rPr>
                        <a:t>Země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Book Antiqua" pitchFamily="18" charset="0"/>
                        </a:rPr>
                        <a:t>Češi a Slováci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Book Antiqua" pitchFamily="18" charset="0"/>
                        </a:rPr>
                        <a:t>Němci 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Book Antiqua" pitchFamily="18" charset="0"/>
                        </a:rPr>
                        <a:t>Maďaři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Book Antiqua" pitchFamily="18" charset="0"/>
                        </a:rPr>
                        <a:t>Rusíni 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Book Antiqua" pitchFamily="18" charset="0"/>
                        </a:rPr>
                        <a:t>Židé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Book Antiqua" pitchFamily="18" charset="0"/>
                        </a:rPr>
                        <a:t>jiní 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Book Antiqua" pitchFamily="18" charset="0"/>
                        </a:rPr>
                        <a:t>celkem obyvatel </a:t>
                      </a:r>
                      <a:endParaRPr lang="cs-CZ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Book Antiqua" pitchFamily="18" charset="0"/>
                        </a:rPr>
                        <a:t>Čechy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Book Antiqua" pitchFamily="18" charset="0"/>
                        </a:rPr>
                        <a:t>4 382</a:t>
                      </a:r>
                      <a:r>
                        <a:rPr lang="cs-CZ" sz="1600" baseline="0" dirty="0" smtClean="0">
                          <a:latin typeface="Book Antiqua" pitchFamily="18" charset="0"/>
                        </a:rPr>
                        <a:t> </a:t>
                      </a:r>
                      <a:r>
                        <a:rPr lang="cs-CZ" sz="1600" dirty="0" smtClean="0">
                          <a:latin typeface="Book Antiqua" pitchFamily="18" charset="0"/>
                        </a:rPr>
                        <a:t>788 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Book Antiqua" pitchFamily="18" charset="0"/>
                        </a:rPr>
                        <a:t>2 173 239 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Book Antiqua" pitchFamily="18" charset="0"/>
                        </a:rPr>
                        <a:t>5 476 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Book Antiqua" pitchFamily="18" charset="0"/>
                        </a:rPr>
                        <a:t>2 007 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Book Antiqua" pitchFamily="18" charset="0"/>
                        </a:rPr>
                        <a:t>11 251 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Book Antiqua" pitchFamily="18" charset="0"/>
                        </a:rPr>
                        <a:t>93 757 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latin typeface="Book Antiqua" pitchFamily="18" charset="0"/>
                        </a:rPr>
                        <a:t>6 668 518</a:t>
                      </a:r>
                      <a:r>
                        <a:rPr lang="cs-CZ" sz="1600" dirty="0" smtClean="0">
                          <a:latin typeface="Book Antiqua" pitchFamily="18" charset="0"/>
                        </a:rPr>
                        <a:t> </a:t>
                      </a:r>
                      <a:endParaRPr lang="cs-CZ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Book Antiqua" pitchFamily="18" charset="0"/>
                        </a:rPr>
                        <a:t>Morava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Book Antiqua" pitchFamily="18" charset="0"/>
                        </a:rPr>
                        <a:t>2 048 426 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Book Antiqua" pitchFamily="18" charset="0"/>
                        </a:rPr>
                        <a:t>547 604 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Book Antiqua" pitchFamily="18" charset="0"/>
                        </a:rPr>
                        <a:t>534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Book Antiqua" pitchFamily="18" charset="0"/>
                        </a:rPr>
                        <a:t>976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Book Antiqua" pitchFamily="18" charset="0"/>
                        </a:rPr>
                        <a:t>15 335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Book Antiqua" pitchFamily="18" charset="0"/>
                        </a:rPr>
                        <a:t>46 448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latin typeface="Book Antiqua" pitchFamily="18" charset="0"/>
                        </a:rPr>
                        <a:t>2 649 323</a:t>
                      </a:r>
                      <a:r>
                        <a:rPr lang="cs-CZ" sz="1600" dirty="0" smtClean="0">
                          <a:latin typeface="Book Antiqua" pitchFamily="18" charset="0"/>
                        </a:rPr>
                        <a:t> </a:t>
                      </a:r>
                      <a:endParaRPr lang="cs-CZ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Book Antiqua" pitchFamily="18" charset="0"/>
                        </a:rPr>
                        <a:t>Slezsko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Book Antiqua" pitchFamily="18" charset="0"/>
                        </a:rPr>
                        <a:t>296 194 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Book Antiqua" pitchFamily="18" charset="0"/>
                        </a:rPr>
                        <a:t>252 365 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Book Antiqua" pitchFamily="18" charset="0"/>
                        </a:rPr>
                        <a:t>94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Book Antiqua" pitchFamily="18" charset="0"/>
                        </a:rPr>
                        <a:t>338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Book Antiqua" pitchFamily="18" charset="0"/>
                        </a:rPr>
                        <a:t>3 681 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Book Antiqua" pitchFamily="18" charset="0"/>
                        </a:rPr>
                        <a:t>49 530 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latin typeface="Book Antiqua" pitchFamily="18" charset="0"/>
                        </a:rPr>
                        <a:t>602 202</a:t>
                      </a:r>
                      <a:r>
                        <a:rPr lang="cs-CZ" sz="1600" dirty="0" smtClean="0">
                          <a:latin typeface="Book Antiqua" pitchFamily="18" charset="0"/>
                        </a:rPr>
                        <a:t> </a:t>
                      </a:r>
                      <a:endParaRPr lang="cs-CZ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Book Antiqua" pitchFamily="18" charset="0"/>
                        </a:rPr>
                        <a:t>Slovensko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Book Antiqua" pitchFamily="18" charset="0"/>
                        </a:rPr>
                        <a:t>2 013 792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Book Antiqua" pitchFamily="18" charset="0"/>
                        </a:rPr>
                        <a:t>139 900 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Book Antiqua" pitchFamily="18" charset="0"/>
                        </a:rPr>
                        <a:t>637 183 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Book Antiqua" pitchFamily="18" charset="0"/>
                        </a:rPr>
                        <a:t>85 644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Book Antiqua" pitchFamily="18" charset="0"/>
                        </a:rPr>
                        <a:t>70 529 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Book Antiqua" pitchFamily="18" charset="0"/>
                        </a:rPr>
                        <a:t>42 313 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latin typeface="Book Antiqua" pitchFamily="18" charset="0"/>
                        </a:rPr>
                        <a:t>2 989 361</a:t>
                      </a:r>
                      <a:r>
                        <a:rPr lang="cs-CZ" sz="1600" dirty="0" smtClean="0">
                          <a:latin typeface="Book Antiqua" pitchFamily="18" charset="0"/>
                        </a:rPr>
                        <a:t> </a:t>
                      </a:r>
                      <a:endParaRPr lang="cs-CZ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Book Antiqua" pitchFamily="18" charset="0"/>
                        </a:rPr>
                        <a:t>Podkarpatská Rus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Book Antiqua" pitchFamily="18" charset="0"/>
                        </a:rPr>
                        <a:t>19 737 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Book Antiqua" pitchFamily="18" charset="0"/>
                        </a:rPr>
                        <a:t>10 460 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Book Antiqua" pitchFamily="18" charset="0"/>
                        </a:rPr>
                        <a:t>102 144 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Book Antiqua" pitchFamily="18" charset="0"/>
                        </a:rPr>
                        <a:t>372 884 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Book Antiqua" pitchFamily="18" charset="0"/>
                        </a:rPr>
                        <a:t>80 059 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Book Antiqua" pitchFamily="18" charset="0"/>
                        </a:rPr>
                        <a:t>6 760 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latin typeface="Book Antiqua" pitchFamily="18" charset="0"/>
                        </a:rPr>
                        <a:t>592 044</a:t>
                      </a:r>
                      <a:r>
                        <a:rPr lang="cs-CZ" sz="1600" dirty="0" smtClean="0">
                          <a:latin typeface="Book Antiqua" pitchFamily="18" charset="0"/>
                        </a:rPr>
                        <a:t> </a:t>
                      </a:r>
                      <a:endParaRPr lang="cs-CZ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latin typeface="Book Antiqua" pitchFamily="18" charset="0"/>
                        </a:rPr>
                        <a:t>ČSR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latin typeface="Book Antiqua" pitchFamily="18" charset="0"/>
                        </a:rPr>
                        <a:t>8 760 937</a:t>
                      </a:r>
                      <a:r>
                        <a:rPr lang="cs-CZ" sz="1600" dirty="0" smtClean="0">
                          <a:latin typeface="Book Antiqua" pitchFamily="18" charset="0"/>
                        </a:rPr>
                        <a:t> 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latin typeface="Book Antiqua" pitchFamily="18" charset="0"/>
                        </a:rPr>
                        <a:t>3 123 568</a:t>
                      </a:r>
                      <a:r>
                        <a:rPr lang="cs-CZ" sz="1600" dirty="0" smtClean="0">
                          <a:latin typeface="Book Antiqua" pitchFamily="18" charset="0"/>
                        </a:rPr>
                        <a:t> 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latin typeface="Book Antiqua" pitchFamily="18" charset="0"/>
                        </a:rPr>
                        <a:t>745 431</a:t>
                      </a:r>
                      <a:r>
                        <a:rPr lang="cs-CZ" sz="1600" dirty="0" smtClean="0">
                          <a:latin typeface="Book Antiqua" pitchFamily="18" charset="0"/>
                        </a:rPr>
                        <a:t> 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latin typeface="Book Antiqua" pitchFamily="18" charset="0"/>
                        </a:rPr>
                        <a:t>461 849</a:t>
                      </a:r>
                      <a:r>
                        <a:rPr lang="cs-CZ" sz="1600" dirty="0" smtClean="0">
                          <a:latin typeface="Book Antiqua" pitchFamily="18" charset="0"/>
                        </a:rPr>
                        <a:t> 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latin typeface="Book Antiqua" pitchFamily="18" charset="0"/>
                        </a:rPr>
                        <a:t>180 855</a:t>
                      </a:r>
                      <a:r>
                        <a:rPr lang="cs-CZ" sz="1600" dirty="0" smtClean="0">
                          <a:latin typeface="Book Antiqua" pitchFamily="18" charset="0"/>
                        </a:rPr>
                        <a:t> 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latin typeface="Book Antiqua" pitchFamily="18" charset="0"/>
                        </a:rPr>
                        <a:t>238 080</a:t>
                      </a:r>
                      <a:r>
                        <a:rPr lang="cs-CZ" sz="1600" dirty="0" smtClean="0">
                          <a:latin typeface="Book Antiqua" pitchFamily="18" charset="0"/>
                        </a:rPr>
                        <a:t> 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latin typeface="Book Antiqua" pitchFamily="18" charset="0"/>
                        </a:rPr>
                        <a:t>13 410 750</a:t>
                      </a:r>
                      <a:endParaRPr lang="cs-CZ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79038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69387" cy="1169988"/>
          </a:xfrm>
        </p:spPr>
        <p:txBody>
          <a:bodyPr/>
          <a:lstStyle/>
          <a:p>
            <a:pPr eaLnBrk="1"/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Zahraniční politika 1. ČSR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69387" cy="4351338"/>
          </a:xfrm>
        </p:spPr>
        <p:txBody>
          <a:bodyPr/>
          <a:lstStyle/>
          <a:p>
            <a:pPr eaLnBrk="1"/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Ministrem zahraničí </a:t>
            </a:r>
            <a:r>
              <a:rPr lang="cs-CZ" sz="2800" dirty="0" smtClean="0">
                <a:latin typeface="Book Antiqua" pitchFamily="18" charset="0"/>
              </a:rPr>
              <a:t>byl </a:t>
            </a: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Edvard Beneš</a:t>
            </a:r>
            <a:r>
              <a:rPr lang="cs-CZ" sz="2800" dirty="0" smtClean="0">
                <a:latin typeface="Book Antiqua" pitchFamily="18" charset="0"/>
              </a:rPr>
              <a:t>.</a:t>
            </a:r>
          </a:p>
          <a:p>
            <a:pPr eaLnBrk="1">
              <a:spcAft>
                <a:spcPts val="0"/>
              </a:spcAft>
            </a:pPr>
            <a:r>
              <a:rPr lang="cs-CZ" sz="2800" dirty="0" smtClean="0">
                <a:latin typeface="Book Antiqua" pitchFamily="18" charset="0"/>
              </a:rPr>
              <a:t>Zahraniční politika první republiky se </a:t>
            </a:r>
          </a:p>
          <a:p>
            <a:pPr eaLnBrk="1">
              <a:spcAft>
                <a:spcPts val="0"/>
              </a:spcAft>
              <a:buNone/>
            </a:pPr>
            <a:r>
              <a:rPr lang="cs-CZ" sz="2800" dirty="0" smtClean="0">
                <a:latin typeface="Book Antiqua" pitchFamily="18" charset="0"/>
              </a:rPr>
              <a:t>	orientovala především na Francii.</a:t>
            </a:r>
          </a:p>
          <a:p>
            <a:pPr eaLnBrk="1">
              <a:spcAft>
                <a:spcPts val="0"/>
              </a:spcAft>
              <a:buNone/>
            </a:pPr>
            <a:endParaRPr lang="cs-CZ" sz="1400" dirty="0" smtClean="0">
              <a:latin typeface="Book Antiqua" pitchFamily="18" charset="0"/>
            </a:endParaRPr>
          </a:p>
          <a:p>
            <a:pPr eaLnBrk="1">
              <a:spcAft>
                <a:spcPts val="0"/>
              </a:spcAft>
            </a:pPr>
            <a:r>
              <a:rPr lang="cs-CZ" sz="2800" dirty="0" smtClean="0">
                <a:latin typeface="Book Antiqua" pitchFamily="18" charset="0"/>
              </a:rPr>
              <a:t>V roce 1924 s ní uzavřela ČSR </a:t>
            </a:r>
          </a:p>
          <a:p>
            <a:pPr eaLnBrk="1">
              <a:spcAft>
                <a:spcPts val="0"/>
              </a:spcAft>
              <a:buNone/>
            </a:pPr>
            <a:r>
              <a:rPr lang="cs-CZ" sz="2800" dirty="0" smtClean="0">
                <a:latin typeface="Book Antiqua" pitchFamily="18" charset="0"/>
              </a:rPr>
              <a:t>	spojeneckou smlouvu.</a:t>
            </a:r>
          </a:p>
          <a:p>
            <a:pPr eaLnBrk="1">
              <a:spcAft>
                <a:spcPts val="0"/>
              </a:spcAft>
              <a:buNone/>
            </a:pPr>
            <a:endParaRPr lang="cs-CZ" sz="1100" dirty="0" smtClean="0">
              <a:latin typeface="Book Antiqua" pitchFamily="18" charset="0"/>
            </a:endParaRPr>
          </a:p>
          <a:p>
            <a:pPr eaLnBrk="1">
              <a:spcAft>
                <a:spcPts val="0"/>
              </a:spcAft>
            </a:pPr>
            <a:r>
              <a:rPr lang="cs-CZ" sz="2800" dirty="0" smtClean="0">
                <a:latin typeface="Book Antiqua" pitchFamily="18" charset="0"/>
              </a:rPr>
              <a:t>V roce </a:t>
            </a: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1920 </a:t>
            </a:r>
            <a:r>
              <a:rPr lang="cs-CZ" sz="2800" dirty="0" smtClean="0">
                <a:latin typeface="Book Antiqua" pitchFamily="18" charset="0"/>
              </a:rPr>
              <a:t>byla vytvořena </a:t>
            </a:r>
          </a:p>
          <a:p>
            <a:pPr eaLnBrk="1">
              <a:spcAft>
                <a:spcPts val="0"/>
              </a:spcAft>
              <a:buNone/>
            </a:pPr>
            <a:r>
              <a:rPr lang="cs-CZ" sz="2800" dirty="0" smtClean="0">
                <a:latin typeface="Book Antiqua" pitchFamily="18" charset="0"/>
              </a:rPr>
              <a:t>	tzv. </a:t>
            </a: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Malá dohoda</a:t>
            </a:r>
            <a:r>
              <a:rPr lang="cs-CZ" sz="2800" dirty="0" smtClean="0">
                <a:latin typeface="Book Antiqua" pitchFamily="18" charset="0"/>
              </a:rPr>
              <a:t>. Spojenectví </a:t>
            </a:r>
          </a:p>
          <a:p>
            <a:pPr eaLnBrk="1">
              <a:spcAft>
                <a:spcPts val="0"/>
              </a:spcAft>
              <a:buNone/>
            </a:pPr>
            <a:r>
              <a:rPr lang="cs-CZ" sz="2800" dirty="0" smtClean="0">
                <a:latin typeface="Book Antiqua" pitchFamily="18" charset="0"/>
              </a:rPr>
              <a:t>	ČSR, Rumunska a Jugoslávie, </a:t>
            </a:r>
          </a:p>
          <a:p>
            <a:pPr eaLnBrk="1">
              <a:spcAft>
                <a:spcPts val="0"/>
              </a:spcAft>
              <a:buNone/>
            </a:pPr>
            <a:r>
              <a:rPr lang="cs-CZ" sz="2800" dirty="0" smtClean="0">
                <a:latin typeface="Book Antiqua" pitchFamily="18" charset="0"/>
              </a:rPr>
              <a:t>	které mělo fungovat jako obrana </a:t>
            </a:r>
          </a:p>
          <a:p>
            <a:pPr eaLnBrk="1">
              <a:spcAft>
                <a:spcPts val="0"/>
              </a:spcAft>
              <a:buNone/>
            </a:pPr>
            <a:r>
              <a:rPr lang="cs-CZ" sz="2800" dirty="0" smtClean="0">
                <a:latin typeface="Book Antiqua" pitchFamily="18" charset="0"/>
              </a:rPr>
              <a:t>	před Maďarskem. </a:t>
            </a:r>
          </a:p>
          <a:p>
            <a:pPr eaLnBrk="1">
              <a:buFont typeface="Wingdings" charset="2"/>
              <a:buNone/>
            </a:pPr>
            <a:endParaRPr lang="cs-CZ" dirty="0" smtClean="0"/>
          </a:p>
          <a:p>
            <a:pPr eaLnBrk="1"/>
            <a:endParaRPr lang="cs-CZ" dirty="0" smtClean="0"/>
          </a:p>
          <a:p>
            <a:pPr eaLnBrk="1"/>
            <a:endParaRPr lang="cs-CZ" dirty="0" smtClean="0"/>
          </a:p>
          <a:p>
            <a:pPr eaLnBrk="1">
              <a:buFont typeface="Wingdings" charset="2"/>
              <a:buNone/>
            </a:pPr>
            <a:endParaRPr lang="cs-CZ" sz="1200" dirty="0" smtClean="0"/>
          </a:p>
          <a:p>
            <a:pPr algn="ctr" eaLnBrk="1">
              <a:buFont typeface="Wingdings" charset="2"/>
              <a:buNone/>
            </a:pPr>
            <a:endParaRPr lang="cs-CZ" sz="1200" dirty="0" smtClean="0"/>
          </a:p>
          <a:p>
            <a:pPr algn="ctr" eaLnBrk="1">
              <a:buFont typeface="Wingdings" charset="2"/>
              <a:buNone/>
            </a:pPr>
            <a:endParaRPr lang="cs-CZ" sz="1200" dirty="0" smtClean="0"/>
          </a:p>
          <a:p>
            <a:pPr algn="ctr" eaLnBrk="1">
              <a:lnSpc>
                <a:spcPct val="100000"/>
              </a:lnSpc>
              <a:spcAft>
                <a:spcPct val="0"/>
              </a:spcAft>
              <a:buFont typeface="Wingdings" charset="2"/>
              <a:buNone/>
            </a:pPr>
            <a:endParaRPr lang="cs-CZ" sz="1200" dirty="0" smtClean="0"/>
          </a:p>
          <a:p>
            <a:pPr eaLnBrk="1">
              <a:buFont typeface="Wingdings" charset="2"/>
              <a:buNone/>
            </a:pPr>
            <a:endParaRPr lang="cs-CZ" dirty="0" smtClean="0"/>
          </a:p>
        </p:txBody>
      </p:sp>
      <p:sp>
        <p:nvSpPr>
          <p:cNvPr id="6" name="TextovéPole 5"/>
          <p:cNvSpPr txBox="1"/>
          <p:nvPr/>
        </p:nvSpPr>
        <p:spPr>
          <a:xfrm>
            <a:off x="125413" y="6823075"/>
            <a:ext cx="6286500" cy="665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1100" cap="all" spc="150" dirty="0">
                <a:solidFill>
                  <a:schemeClr val="bg1">
                    <a:lumMod val="50000"/>
                  </a:schemeClr>
                </a:solidFill>
              </a:rPr>
              <a:t>Tato prezentace je spolufinancována Evropským</a:t>
            </a:r>
          </a:p>
          <a:p>
            <a:pPr>
              <a:defRPr/>
            </a:pPr>
            <a:r>
              <a:rPr lang="cs-CZ" sz="1100" cap="all" spc="150" dirty="0">
                <a:solidFill>
                  <a:schemeClr val="bg1">
                    <a:lumMod val="50000"/>
                  </a:schemeClr>
                </a:solidFill>
              </a:rPr>
              <a:t>sociálním fondem a státním rozpočtem České republiky.</a:t>
            </a:r>
          </a:p>
          <a:p>
            <a:pPr>
              <a:defRPr/>
            </a:pPr>
            <a:endParaRPr lang="cs-CZ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12080" y="1779573"/>
            <a:ext cx="11239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54758" y="3422648"/>
            <a:ext cx="3443285" cy="277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7" y="0"/>
            <a:ext cx="10079038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69387" cy="1169988"/>
          </a:xfrm>
        </p:spPr>
        <p:txBody>
          <a:bodyPr/>
          <a:lstStyle/>
          <a:p>
            <a:pPr eaLnBrk="1"/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Hospodářství 1. ČSR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18" y="1708135"/>
            <a:ext cx="9069387" cy="4351338"/>
          </a:xfrm>
        </p:spPr>
        <p:txBody>
          <a:bodyPr/>
          <a:lstStyle/>
          <a:p>
            <a:pPr eaLnBrk="1"/>
            <a:r>
              <a:rPr lang="cs-CZ" sz="2800" dirty="0" smtClean="0">
                <a:latin typeface="Book Antiqua" pitchFamily="18" charset="0"/>
              </a:rPr>
              <a:t>V </a:t>
            </a: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březnu</a:t>
            </a:r>
            <a:r>
              <a:rPr lang="cs-CZ" sz="2800" dirty="0" smtClean="0">
                <a:latin typeface="Book Antiqua" pitchFamily="18" charset="0"/>
              </a:rPr>
              <a:t> </a:t>
            </a: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1919</a:t>
            </a:r>
            <a:r>
              <a:rPr lang="cs-CZ" sz="2800" dirty="0" smtClean="0">
                <a:latin typeface="Book Antiqua" pitchFamily="18" charset="0"/>
              </a:rPr>
              <a:t> proběhla </a:t>
            </a: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měnová reforma Aloise </a:t>
            </a:r>
            <a:r>
              <a:rPr lang="cs-CZ" sz="2800" dirty="0" err="1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Rašína</a:t>
            </a:r>
            <a:r>
              <a:rPr lang="cs-CZ" sz="2800" dirty="0" smtClean="0">
                <a:latin typeface="Book Antiqua" pitchFamily="18" charset="0"/>
              </a:rPr>
              <a:t>.</a:t>
            </a:r>
          </a:p>
          <a:p>
            <a:pPr eaLnBrk="1">
              <a:spcAft>
                <a:spcPts val="0"/>
              </a:spcAft>
            </a:pPr>
            <a:r>
              <a:rPr lang="cs-CZ" sz="2800" dirty="0" smtClean="0">
                <a:latin typeface="Book Antiqua" pitchFamily="18" charset="0"/>
              </a:rPr>
              <a:t>Vznikla nová československá</a:t>
            </a:r>
          </a:p>
          <a:p>
            <a:pPr eaLnBrk="1">
              <a:spcAft>
                <a:spcPts val="0"/>
              </a:spcAft>
              <a:buNone/>
            </a:pPr>
            <a:r>
              <a:rPr lang="cs-CZ" sz="2800" dirty="0" smtClean="0">
                <a:latin typeface="Book Antiqua" pitchFamily="18" charset="0"/>
              </a:rPr>
              <a:t>	měna – </a:t>
            </a: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koruna </a:t>
            </a:r>
          </a:p>
          <a:p>
            <a:pPr eaLnBrk="1">
              <a:buNone/>
            </a:pP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	československá</a:t>
            </a:r>
            <a:r>
              <a:rPr lang="cs-CZ" sz="2800" dirty="0" smtClean="0">
                <a:latin typeface="Book Antiqua" pitchFamily="18" charset="0"/>
              </a:rPr>
              <a:t> (Kčs).</a:t>
            </a:r>
          </a:p>
          <a:p>
            <a:pPr eaLnBrk="1">
              <a:buNone/>
            </a:pPr>
            <a:endParaRPr lang="cs-CZ" sz="400" dirty="0" smtClean="0">
              <a:latin typeface="Book Antiqua" pitchFamily="18" charset="0"/>
            </a:endParaRPr>
          </a:p>
          <a:p>
            <a:pPr eaLnBrk="1">
              <a:spcAft>
                <a:spcPts val="0"/>
              </a:spcAft>
            </a:pPr>
            <a:r>
              <a:rPr lang="cs-CZ" sz="2800" dirty="0" smtClean="0">
                <a:latin typeface="Book Antiqua" pitchFamily="18" charset="0"/>
              </a:rPr>
              <a:t>V </a:t>
            </a: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dubnu 1919 </a:t>
            </a:r>
            <a:r>
              <a:rPr lang="cs-CZ" sz="2800" dirty="0" smtClean="0">
                <a:latin typeface="Book Antiqua" pitchFamily="18" charset="0"/>
              </a:rPr>
              <a:t>byla </a:t>
            </a:r>
          </a:p>
          <a:p>
            <a:pPr eaLnBrk="1">
              <a:spcAft>
                <a:spcPts val="0"/>
              </a:spcAft>
              <a:buNone/>
            </a:pPr>
            <a:r>
              <a:rPr lang="cs-CZ" sz="2800" dirty="0" smtClean="0">
                <a:latin typeface="Book Antiqua" pitchFamily="18" charset="0"/>
              </a:rPr>
              <a:t>	uskutečněna </a:t>
            </a: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pozemková reforma </a:t>
            </a:r>
            <a:r>
              <a:rPr lang="cs-CZ" sz="2800" dirty="0" smtClean="0">
                <a:latin typeface="Book Antiqua" pitchFamily="18" charset="0"/>
              </a:rPr>
              <a:t>– byla konfiskována půda nenárodní šlechty a zabírána zemědělská půda nad 150ha. </a:t>
            </a:r>
          </a:p>
          <a:p>
            <a:pPr eaLnBrk="1"/>
            <a:r>
              <a:rPr lang="cs-CZ" sz="2800" dirty="0" smtClean="0">
                <a:latin typeface="Book Antiqua" pitchFamily="18" charset="0"/>
              </a:rPr>
              <a:t>Tuto půdu stát prodával drobným zemědělcům.</a:t>
            </a:r>
          </a:p>
          <a:p>
            <a:pPr eaLnBrk="1">
              <a:buFont typeface="Wingdings" charset="2"/>
              <a:buNone/>
            </a:pPr>
            <a:endParaRPr lang="cs-CZ" dirty="0" smtClean="0"/>
          </a:p>
          <a:p>
            <a:pPr eaLnBrk="1"/>
            <a:endParaRPr lang="cs-CZ" dirty="0" smtClean="0"/>
          </a:p>
          <a:p>
            <a:pPr eaLnBrk="1"/>
            <a:endParaRPr lang="cs-CZ" dirty="0" smtClean="0"/>
          </a:p>
          <a:p>
            <a:pPr eaLnBrk="1">
              <a:buFont typeface="Wingdings" charset="2"/>
              <a:buNone/>
            </a:pPr>
            <a:endParaRPr lang="cs-CZ" sz="1200" dirty="0" smtClean="0"/>
          </a:p>
          <a:p>
            <a:pPr algn="ctr" eaLnBrk="1">
              <a:buFont typeface="Wingdings" charset="2"/>
              <a:buNone/>
            </a:pPr>
            <a:endParaRPr lang="cs-CZ" sz="1200" dirty="0" smtClean="0"/>
          </a:p>
          <a:p>
            <a:pPr algn="ctr" eaLnBrk="1">
              <a:buFont typeface="Wingdings" charset="2"/>
              <a:buNone/>
            </a:pPr>
            <a:endParaRPr lang="cs-CZ" sz="1200" dirty="0" smtClean="0"/>
          </a:p>
          <a:p>
            <a:pPr algn="ctr" eaLnBrk="1">
              <a:lnSpc>
                <a:spcPct val="100000"/>
              </a:lnSpc>
              <a:spcAft>
                <a:spcPct val="0"/>
              </a:spcAft>
              <a:buFont typeface="Wingdings" charset="2"/>
              <a:buNone/>
            </a:pPr>
            <a:endParaRPr lang="cs-CZ" sz="1200" dirty="0" smtClean="0"/>
          </a:p>
          <a:p>
            <a:pPr eaLnBrk="1">
              <a:buFont typeface="Wingdings" charset="2"/>
              <a:buNone/>
            </a:pPr>
            <a:endParaRPr lang="cs-CZ" dirty="0" smtClean="0"/>
          </a:p>
        </p:txBody>
      </p:sp>
      <p:sp>
        <p:nvSpPr>
          <p:cNvPr id="6" name="TextovéPole 5"/>
          <p:cNvSpPr txBox="1"/>
          <p:nvPr/>
        </p:nvSpPr>
        <p:spPr>
          <a:xfrm>
            <a:off x="125413" y="6823075"/>
            <a:ext cx="6286500" cy="665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1100" cap="all" spc="150" dirty="0">
                <a:solidFill>
                  <a:schemeClr val="bg1">
                    <a:lumMod val="50000"/>
                  </a:schemeClr>
                </a:solidFill>
              </a:rPr>
              <a:t>Tato prezentace je spolufinancována Evropským</a:t>
            </a:r>
          </a:p>
          <a:p>
            <a:pPr>
              <a:defRPr/>
            </a:pPr>
            <a:r>
              <a:rPr lang="cs-CZ" sz="1100" cap="all" spc="150" dirty="0">
                <a:solidFill>
                  <a:schemeClr val="bg1">
                    <a:lumMod val="50000"/>
                  </a:schemeClr>
                </a:solidFill>
              </a:rPr>
              <a:t>sociálním fondem a státním rozpočtem České republiky.</a:t>
            </a:r>
          </a:p>
          <a:p>
            <a:pPr>
              <a:defRPr/>
            </a:pPr>
            <a:endParaRPr lang="cs-CZ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96868" y="2179642"/>
            <a:ext cx="4185988" cy="238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79038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69387" cy="1169988"/>
          </a:xfrm>
        </p:spPr>
        <p:txBody>
          <a:bodyPr/>
          <a:lstStyle/>
          <a:p>
            <a:pPr eaLnBrk="1"/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Hospodářství 1. ČSR 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69387" cy="4351338"/>
          </a:xfrm>
        </p:spPr>
        <p:txBody>
          <a:bodyPr/>
          <a:lstStyle/>
          <a:p>
            <a:pPr eaLnBrk="1"/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Hospodářská krize </a:t>
            </a:r>
            <a:r>
              <a:rPr lang="cs-CZ" sz="2800" dirty="0" smtClean="0">
                <a:latin typeface="Book Antiqua" pitchFamily="18" charset="0"/>
              </a:rPr>
              <a:t>se projevila až v roce </a:t>
            </a: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1930</a:t>
            </a:r>
            <a:r>
              <a:rPr lang="cs-CZ" sz="2800" dirty="0" smtClean="0">
                <a:latin typeface="Book Antiqua" pitchFamily="18" charset="0"/>
              </a:rPr>
              <a:t>.</a:t>
            </a:r>
          </a:p>
          <a:p>
            <a:pPr eaLnBrk="1"/>
            <a:r>
              <a:rPr lang="cs-CZ" sz="2800" dirty="0" smtClean="0">
                <a:latin typeface="Book Antiqua" pitchFamily="18" charset="0"/>
              </a:rPr>
              <a:t>Nejvíce postihla Slovensko a Podkarpatskou Rus.</a:t>
            </a:r>
          </a:p>
          <a:p>
            <a:pPr eaLnBrk="1"/>
            <a:r>
              <a:rPr lang="cs-CZ" sz="2800" dirty="0" smtClean="0">
                <a:latin typeface="Book Antiqua" pitchFamily="18" charset="0"/>
              </a:rPr>
              <a:t>Zvýšila se nezaměstnanost, klesly mzdy i životní úroveň.</a:t>
            </a:r>
          </a:p>
          <a:p>
            <a:pPr eaLnBrk="1"/>
            <a:r>
              <a:rPr lang="cs-CZ" sz="2800" dirty="0" smtClean="0">
                <a:latin typeface="Book Antiqua" pitchFamily="18" charset="0"/>
              </a:rPr>
              <a:t>Situace se zlepšila až roku </a:t>
            </a: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1934</a:t>
            </a:r>
            <a:r>
              <a:rPr lang="cs-CZ" sz="2800" dirty="0" smtClean="0">
                <a:latin typeface="Book Antiqua" pitchFamily="18" charset="0"/>
              </a:rPr>
              <a:t>.</a:t>
            </a:r>
          </a:p>
          <a:p>
            <a:pPr eaLnBrk="1">
              <a:buFont typeface="Wingdings" charset="2"/>
              <a:buNone/>
            </a:pPr>
            <a:endParaRPr lang="cs-CZ" dirty="0" smtClean="0"/>
          </a:p>
          <a:p>
            <a:pPr algn="ctr" eaLnBrk="1">
              <a:buNone/>
            </a:pPr>
            <a:endParaRPr lang="cs-CZ" dirty="0" smtClean="0"/>
          </a:p>
          <a:p>
            <a:pPr algn="ctr" eaLnBrk="1">
              <a:buNone/>
            </a:pPr>
            <a:r>
              <a:rPr lang="cs-CZ" sz="1400" dirty="0" smtClean="0">
                <a:latin typeface="Book Antiqua" pitchFamily="18" charset="0"/>
              </a:rPr>
              <a:t>Jídelna Armády spásy</a:t>
            </a:r>
          </a:p>
          <a:p>
            <a:pPr eaLnBrk="1">
              <a:buFont typeface="Wingdings" charset="2"/>
              <a:buNone/>
            </a:pPr>
            <a:endParaRPr lang="cs-CZ" sz="1200" dirty="0" smtClean="0"/>
          </a:p>
          <a:p>
            <a:pPr algn="ctr" eaLnBrk="1">
              <a:buFont typeface="Wingdings" charset="2"/>
              <a:buNone/>
            </a:pPr>
            <a:endParaRPr lang="cs-CZ" sz="1200" dirty="0" smtClean="0"/>
          </a:p>
          <a:p>
            <a:pPr algn="ctr" eaLnBrk="1">
              <a:buFont typeface="Wingdings" charset="2"/>
              <a:buNone/>
            </a:pPr>
            <a:endParaRPr lang="cs-CZ" sz="1200" dirty="0" smtClean="0"/>
          </a:p>
          <a:p>
            <a:pPr algn="ctr" eaLnBrk="1">
              <a:lnSpc>
                <a:spcPct val="100000"/>
              </a:lnSpc>
              <a:spcAft>
                <a:spcPct val="0"/>
              </a:spcAft>
              <a:buFont typeface="Wingdings" charset="2"/>
              <a:buNone/>
            </a:pPr>
            <a:endParaRPr lang="cs-CZ" sz="1200" dirty="0" smtClean="0"/>
          </a:p>
          <a:p>
            <a:pPr eaLnBrk="1">
              <a:buFont typeface="Wingdings" charset="2"/>
              <a:buNone/>
            </a:pPr>
            <a:endParaRPr lang="cs-CZ" dirty="0" smtClean="0"/>
          </a:p>
        </p:txBody>
      </p:sp>
      <p:sp>
        <p:nvSpPr>
          <p:cNvPr id="6" name="TextovéPole 5"/>
          <p:cNvSpPr txBox="1"/>
          <p:nvPr/>
        </p:nvSpPr>
        <p:spPr>
          <a:xfrm>
            <a:off x="125413" y="6823075"/>
            <a:ext cx="6286500" cy="665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1100" cap="all" spc="150" dirty="0">
                <a:solidFill>
                  <a:schemeClr val="bg1">
                    <a:lumMod val="50000"/>
                  </a:schemeClr>
                </a:solidFill>
              </a:rPr>
              <a:t>Tato prezentace je spolufinancována Evropským</a:t>
            </a:r>
          </a:p>
          <a:p>
            <a:pPr>
              <a:defRPr/>
            </a:pPr>
            <a:r>
              <a:rPr lang="cs-CZ" sz="1100" cap="all" spc="150" dirty="0">
                <a:solidFill>
                  <a:schemeClr val="bg1">
                    <a:lumMod val="50000"/>
                  </a:schemeClr>
                </a:solidFill>
              </a:rPr>
              <a:t>sociálním fondem a státním rozpočtem České republiky.</a:t>
            </a:r>
          </a:p>
          <a:p>
            <a:pPr>
              <a:defRPr/>
            </a:pPr>
            <a:endParaRPr lang="cs-CZ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40444" y="3565523"/>
            <a:ext cx="3780820" cy="2547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79038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69387" cy="1169988"/>
          </a:xfrm>
        </p:spPr>
        <p:txBody>
          <a:bodyPr/>
          <a:lstStyle/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První československá republika -</a:t>
            </a:r>
            <a:b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</a:b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- 30. léta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69387" cy="4351338"/>
          </a:xfrm>
        </p:spPr>
        <p:txBody>
          <a:bodyPr/>
          <a:lstStyle/>
          <a:p>
            <a:pPr eaLnBrk="1"/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Politické problémy</a:t>
            </a:r>
          </a:p>
          <a:p>
            <a:pPr eaLnBrk="1">
              <a:spcAft>
                <a:spcPts val="0"/>
              </a:spcAft>
            </a:pPr>
            <a:r>
              <a:rPr lang="cs-CZ" sz="2800" dirty="0" smtClean="0">
                <a:latin typeface="Book Antiqua" pitchFamily="18" charset="0"/>
              </a:rPr>
              <a:t>Československou demokracii ohrozil 				</a:t>
            </a: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nástup Hitlera </a:t>
            </a:r>
            <a:r>
              <a:rPr lang="cs-CZ" sz="2800" dirty="0" smtClean="0">
                <a:latin typeface="Book Antiqua" pitchFamily="18" charset="0"/>
              </a:rPr>
              <a:t>k moci roku </a:t>
            </a: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1933</a:t>
            </a:r>
            <a:r>
              <a:rPr lang="cs-CZ" sz="2800" dirty="0" smtClean="0">
                <a:latin typeface="Book Antiqua" pitchFamily="18" charset="0"/>
              </a:rPr>
              <a:t>.</a:t>
            </a:r>
          </a:p>
          <a:p>
            <a:pPr eaLnBrk="1">
              <a:spcAft>
                <a:spcPts val="0"/>
              </a:spcAft>
              <a:buNone/>
            </a:pPr>
            <a:endParaRPr lang="cs-CZ" sz="2800" dirty="0" smtClean="0">
              <a:latin typeface="Book Antiqua" pitchFamily="18" charset="0"/>
            </a:endParaRPr>
          </a:p>
          <a:p>
            <a:pPr eaLnBrk="1">
              <a:spcAft>
                <a:spcPts val="0"/>
              </a:spcAft>
            </a:pPr>
            <a:r>
              <a:rPr lang="cs-CZ" sz="2800" dirty="0" smtClean="0">
                <a:latin typeface="Book Antiqua" pitchFamily="18" charset="0"/>
              </a:rPr>
              <a:t>Hitler tvrdil, že je německá menšina 							v ČSR utlačována.</a:t>
            </a:r>
          </a:p>
          <a:p>
            <a:pPr eaLnBrk="1">
              <a:spcAft>
                <a:spcPts val="0"/>
              </a:spcAft>
              <a:buNone/>
            </a:pPr>
            <a:endParaRPr lang="cs-CZ" sz="2800" dirty="0" smtClean="0">
              <a:latin typeface="Book Antiqua" pitchFamily="18" charset="0"/>
            </a:endParaRPr>
          </a:p>
          <a:p>
            <a:pPr eaLnBrk="1">
              <a:spcAft>
                <a:spcPts val="0"/>
              </a:spcAft>
            </a:pPr>
            <a:r>
              <a:rPr lang="cs-CZ" sz="2800" dirty="0" smtClean="0">
                <a:latin typeface="Book Antiqua" pitchFamily="18" charset="0"/>
              </a:rPr>
              <a:t>V Československu byla založena </a:t>
            </a:r>
          </a:p>
          <a:p>
            <a:pPr eaLnBrk="1">
              <a:spcAft>
                <a:spcPts val="0"/>
              </a:spcAft>
              <a:buNone/>
            </a:pP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	Sudetoněmecká strana</a:t>
            </a:r>
            <a:r>
              <a:rPr lang="cs-CZ" sz="2800" dirty="0" smtClean="0">
                <a:latin typeface="Book Antiqua" pitchFamily="18" charset="0"/>
              </a:rPr>
              <a:t> (</a:t>
            </a:r>
            <a:r>
              <a:rPr lang="cs-CZ" sz="2800" dirty="0" err="1" smtClean="0">
                <a:latin typeface="Book Antiqua" pitchFamily="18" charset="0"/>
              </a:rPr>
              <a:t>SdP</a:t>
            </a:r>
            <a:r>
              <a:rPr lang="cs-CZ" sz="2800" dirty="0" smtClean="0">
                <a:latin typeface="Book Antiqua" pitchFamily="18" charset="0"/>
              </a:rPr>
              <a:t>) v čele </a:t>
            </a:r>
          </a:p>
          <a:p>
            <a:pPr eaLnBrk="1">
              <a:spcAft>
                <a:spcPts val="0"/>
              </a:spcAft>
              <a:buNone/>
            </a:pPr>
            <a:r>
              <a:rPr lang="cs-CZ" sz="2800" dirty="0" smtClean="0">
                <a:latin typeface="Book Antiqua" pitchFamily="18" charset="0"/>
              </a:rPr>
              <a:t>	s </a:t>
            </a:r>
            <a:r>
              <a:rPr lang="cs-CZ" sz="2800" dirty="0" err="1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Konradem</a:t>
            </a: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cs-CZ" sz="2800" dirty="0" err="1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Henleinem</a:t>
            </a:r>
            <a:r>
              <a:rPr lang="cs-CZ" sz="2800" dirty="0" smtClean="0">
                <a:latin typeface="Book Antiqua" pitchFamily="18" charset="0"/>
              </a:rPr>
              <a:t>.</a:t>
            </a:r>
          </a:p>
          <a:p>
            <a:pPr eaLnBrk="1">
              <a:buFont typeface="Wingdings" charset="2"/>
              <a:buNone/>
            </a:pPr>
            <a:endParaRPr lang="cs-CZ" dirty="0" smtClean="0"/>
          </a:p>
          <a:p>
            <a:pPr eaLnBrk="1"/>
            <a:endParaRPr lang="cs-CZ" dirty="0" smtClean="0"/>
          </a:p>
          <a:p>
            <a:pPr eaLnBrk="1"/>
            <a:endParaRPr lang="cs-CZ" dirty="0" smtClean="0"/>
          </a:p>
          <a:p>
            <a:pPr eaLnBrk="1">
              <a:buFont typeface="Wingdings" charset="2"/>
              <a:buNone/>
            </a:pPr>
            <a:endParaRPr lang="cs-CZ" sz="1200" dirty="0" smtClean="0"/>
          </a:p>
          <a:p>
            <a:pPr algn="ctr" eaLnBrk="1">
              <a:buFont typeface="Wingdings" charset="2"/>
              <a:buNone/>
            </a:pPr>
            <a:endParaRPr lang="cs-CZ" sz="1200" dirty="0" smtClean="0"/>
          </a:p>
          <a:p>
            <a:pPr algn="ctr" eaLnBrk="1">
              <a:buFont typeface="Wingdings" charset="2"/>
              <a:buNone/>
            </a:pPr>
            <a:endParaRPr lang="cs-CZ" sz="1200" dirty="0" smtClean="0"/>
          </a:p>
          <a:p>
            <a:pPr algn="ctr" eaLnBrk="1">
              <a:lnSpc>
                <a:spcPct val="100000"/>
              </a:lnSpc>
              <a:spcAft>
                <a:spcPct val="0"/>
              </a:spcAft>
              <a:buFont typeface="Wingdings" charset="2"/>
              <a:buNone/>
            </a:pPr>
            <a:endParaRPr lang="cs-CZ" sz="1200" dirty="0" smtClean="0"/>
          </a:p>
          <a:p>
            <a:pPr eaLnBrk="1">
              <a:buFont typeface="Wingdings" charset="2"/>
              <a:buNone/>
            </a:pPr>
            <a:endParaRPr lang="cs-CZ" dirty="0" smtClean="0"/>
          </a:p>
        </p:txBody>
      </p:sp>
      <p:sp>
        <p:nvSpPr>
          <p:cNvPr id="6" name="TextovéPole 5"/>
          <p:cNvSpPr txBox="1"/>
          <p:nvPr/>
        </p:nvSpPr>
        <p:spPr>
          <a:xfrm>
            <a:off x="125413" y="6823075"/>
            <a:ext cx="6286500" cy="665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1100" cap="all" spc="150" dirty="0">
                <a:solidFill>
                  <a:schemeClr val="bg1">
                    <a:lumMod val="50000"/>
                  </a:schemeClr>
                </a:solidFill>
              </a:rPr>
              <a:t>Tato prezentace je spolufinancována Evropským</a:t>
            </a:r>
          </a:p>
          <a:p>
            <a:pPr>
              <a:defRPr/>
            </a:pPr>
            <a:r>
              <a:rPr lang="cs-CZ" sz="1100" cap="all" spc="150" dirty="0">
                <a:solidFill>
                  <a:schemeClr val="bg1">
                    <a:lumMod val="50000"/>
                  </a:schemeClr>
                </a:solidFill>
              </a:rPr>
              <a:t>sociálním fondem a státním rozpočtem České republiky.</a:t>
            </a:r>
          </a:p>
          <a:p>
            <a:pPr>
              <a:defRPr/>
            </a:pPr>
            <a:endParaRPr lang="cs-CZ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43552" y="1458579"/>
            <a:ext cx="1979311" cy="2394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8312" y="3969387"/>
            <a:ext cx="19716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79038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69387" cy="1169988"/>
          </a:xfrm>
        </p:spPr>
        <p:txBody>
          <a:bodyPr/>
          <a:lstStyle/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První československá republika -</a:t>
            </a:r>
            <a:b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</a:b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- 30. léta</a:t>
            </a:r>
            <a:endParaRPr lang="cs-CZ" dirty="0" smtClean="0">
              <a:latin typeface="Book Antiqua" pitchFamily="18" charset="0"/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69387" cy="4351338"/>
          </a:xfrm>
        </p:spPr>
        <p:txBody>
          <a:bodyPr/>
          <a:lstStyle/>
          <a:p>
            <a:pPr eaLnBrk="1">
              <a:spcAft>
                <a:spcPts val="0"/>
              </a:spcAft>
            </a:pPr>
            <a:r>
              <a:rPr lang="cs-CZ" sz="2800" dirty="0" smtClean="0">
                <a:latin typeface="Book Antiqua" pitchFamily="18" charset="0"/>
              </a:rPr>
              <a:t>Nebezpečí představovala i </a:t>
            </a: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Hlinkova slovenská </a:t>
            </a:r>
            <a:r>
              <a:rPr lang="cs-CZ" sz="2800" dirty="0" err="1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ľudová</a:t>
            </a: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 strana</a:t>
            </a:r>
            <a:r>
              <a:rPr lang="cs-CZ" sz="2800" dirty="0" smtClean="0">
                <a:latin typeface="Book Antiqua" pitchFamily="18" charset="0"/>
              </a:rPr>
              <a:t>, která chtěla autonomii </a:t>
            </a:r>
          </a:p>
          <a:p>
            <a:pPr eaLnBrk="1">
              <a:spcAft>
                <a:spcPts val="0"/>
              </a:spcAft>
              <a:buNone/>
            </a:pPr>
            <a:r>
              <a:rPr lang="cs-CZ" sz="2800" dirty="0" smtClean="0">
                <a:latin typeface="Book Antiqua" pitchFamily="18" charset="0"/>
              </a:rPr>
              <a:t>	Slovenska.</a:t>
            </a:r>
          </a:p>
          <a:p>
            <a:pPr eaLnBrk="1">
              <a:spcAft>
                <a:spcPts val="0"/>
              </a:spcAft>
              <a:buNone/>
            </a:pPr>
            <a:endParaRPr lang="cs-CZ" sz="1400" dirty="0" smtClean="0">
              <a:latin typeface="Book Antiqua" pitchFamily="18" charset="0"/>
            </a:endParaRPr>
          </a:p>
          <a:p>
            <a:pPr>
              <a:spcAft>
                <a:spcPts val="0"/>
              </a:spcAft>
            </a:pPr>
            <a:r>
              <a:rPr lang="cs-CZ" sz="2800" dirty="0" smtClean="0">
                <a:latin typeface="Book Antiqua" pitchFamily="18" charset="0"/>
              </a:rPr>
              <a:t>Roku 1935 vyhrála tato strana volby </a:t>
            </a:r>
          </a:p>
          <a:p>
            <a:pPr>
              <a:spcAft>
                <a:spcPts val="0"/>
              </a:spcAft>
              <a:buNone/>
            </a:pPr>
            <a:r>
              <a:rPr lang="cs-CZ" sz="2800" dirty="0" smtClean="0">
                <a:latin typeface="Book Antiqua" pitchFamily="18" charset="0"/>
              </a:rPr>
              <a:t>	na Slovensku. </a:t>
            </a:r>
          </a:p>
          <a:p>
            <a:pPr>
              <a:spcAft>
                <a:spcPts val="0"/>
              </a:spcAft>
              <a:buNone/>
            </a:pPr>
            <a:endParaRPr lang="cs-CZ" sz="1400" dirty="0" smtClean="0">
              <a:latin typeface="Book Antiqua" pitchFamily="18" charset="0"/>
            </a:endParaRPr>
          </a:p>
          <a:p>
            <a:pPr>
              <a:spcAft>
                <a:spcPts val="0"/>
              </a:spcAft>
            </a:pPr>
            <a:r>
              <a:rPr lang="cs-CZ" sz="2800" dirty="0" smtClean="0">
                <a:latin typeface="Book Antiqua" pitchFamily="18" charset="0"/>
              </a:rPr>
              <a:t>Celkově zvítězily demokratické </a:t>
            </a:r>
          </a:p>
          <a:p>
            <a:pPr>
              <a:spcAft>
                <a:spcPts val="0"/>
              </a:spcAft>
              <a:buNone/>
            </a:pPr>
            <a:r>
              <a:rPr lang="cs-CZ" sz="2800" dirty="0" smtClean="0">
                <a:latin typeface="Book Antiqua" pitchFamily="18" charset="0"/>
              </a:rPr>
              <a:t>	strany.</a:t>
            </a:r>
          </a:p>
          <a:p>
            <a:pPr eaLnBrk="1">
              <a:buFont typeface="Wingdings" charset="2"/>
              <a:buNone/>
            </a:pPr>
            <a:endParaRPr lang="cs-CZ" dirty="0" smtClean="0"/>
          </a:p>
          <a:p>
            <a:pPr eaLnBrk="1"/>
            <a:endParaRPr lang="cs-CZ" dirty="0" smtClean="0"/>
          </a:p>
          <a:p>
            <a:pPr eaLnBrk="1"/>
            <a:endParaRPr lang="cs-CZ" dirty="0" smtClean="0"/>
          </a:p>
          <a:p>
            <a:pPr eaLnBrk="1">
              <a:buFont typeface="Wingdings" charset="2"/>
              <a:buNone/>
            </a:pPr>
            <a:endParaRPr lang="cs-CZ" sz="1200" dirty="0" smtClean="0"/>
          </a:p>
          <a:p>
            <a:pPr algn="ctr" eaLnBrk="1">
              <a:buFont typeface="Wingdings" charset="2"/>
              <a:buNone/>
            </a:pPr>
            <a:endParaRPr lang="cs-CZ" sz="1200" dirty="0" smtClean="0"/>
          </a:p>
          <a:p>
            <a:pPr algn="ctr" eaLnBrk="1">
              <a:buFont typeface="Wingdings" charset="2"/>
              <a:buNone/>
            </a:pPr>
            <a:endParaRPr lang="cs-CZ" sz="1200" dirty="0" smtClean="0"/>
          </a:p>
          <a:p>
            <a:pPr algn="ctr" eaLnBrk="1">
              <a:lnSpc>
                <a:spcPct val="100000"/>
              </a:lnSpc>
              <a:spcAft>
                <a:spcPct val="0"/>
              </a:spcAft>
              <a:buFont typeface="Wingdings" charset="2"/>
              <a:buNone/>
            </a:pPr>
            <a:endParaRPr lang="cs-CZ" sz="1200" dirty="0" smtClean="0"/>
          </a:p>
          <a:p>
            <a:pPr eaLnBrk="1">
              <a:buFont typeface="Wingdings" charset="2"/>
              <a:buNone/>
            </a:pPr>
            <a:endParaRPr lang="cs-CZ" dirty="0" smtClean="0"/>
          </a:p>
        </p:txBody>
      </p:sp>
      <p:sp>
        <p:nvSpPr>
          <p:cNvPr id="6" name="TextovéPole 5"/>
          <p:cNvSpPr txBox="1"/>
          <p:nvPr/>
        </p:nvSpPr>
        <p:spPr>
          <a:xfrm>
            <a:off x="125413" y="6823075"/>
            <a:ext cx="6286500" cy="665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1100" cap="all" spc="150" dirty="0">
                <a:solidFill>
                  <a:schemeClr val="bg1">
                    <a:lumMod val="50000"/>
                  </a:schemeClr>
                </a:solidFill>
              </a:rPr>
              <a:t>Tato prezentace je spolufinancována Evropským</a:t>
            </a:r>
          </a:p>
          <a:p>
            <a:pPr>
              <a:defRPr/>
            </a:pPr>
            <a:r>
              <a:rPr lang="cs-CZ" sz="1100" cap="all" spc="150" dirty="0">
                <a:solidFill>
                  <a:schemeClr val="bg1">
                    <a:lumMod val="50000"/>
                  </a:schemeClr>
                </a:solidFill>
              </a:rPr>
              <a:t>sociálním fondem a státním rozpočtem České republiky.</a:t>
            </a:r>
          </a:p>
          <a:p>
            <a:pPr>
              <a:defRPr/>
            </a:pPr>
            <a:endParaRPr lang="cs-CZ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89140" y="2279639"/>
            <a:ext cx="2658670" cy="3929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79038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69387" cy="1169988"/>
          </a:xfrm>
        </p:spPr>
        <p:txBody>
          <a:bodyPr/>
          <a:lstStyle/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První československá republika -</a:t>
            </a:r>
            <a:b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</a:b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- 30. léta</a:t>
            </a:r>
            <a:endParaRPr lang="cs-CZ" dirty="0" smtClean="0">
              <a:latin typeface="Book Antiqua" pitchFamily="18" charset="0"/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69387" cy="4351338"/>
          </a:xfrm>
        </p:spPr>
        <p:txBody>
          <a:bodyPr/>
          <a:lstStyle/>
          <a:p>
            <a:pPr eaLnBrk="1"/>
            <a:r>
              <a:rPr lang="cs-CZ" sz="2800" dirty="0" smtClean="0">
                <a:latin typeface="Book Antiqua" pitchFamily="18" charset="0"/>
              </a:rPr>
              <a:t>V roce </a:t>
            </a: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1935 abdikoval T. G. Masaryk</a:t>
            </a:r>
            <a:r>
              <a:rPr lang="cs-CZ" sz="2800" dirty="0" smtClean="0">
                <a:latin typeface="Book Antiqua" pitchFamily="18" charset="0"/>
              </a:rPr>
              <a:t>.</a:t>
            </a:r>
          </a:p>
          <a:p>
            <a:pPr eaLnBrk="1"/>
            <a:r>
              <a:rPr lang="cs-CZ" sz="2800" dirty="0" smtClean="0">
                <a:latin typeface="Book Antiqua" pitchFamily="18" charset="0"/>
              </a:rPr>
              <a:t>Jeho </a:t>
            </a: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nástupcem</a:t>
            </a:r>
            <a:r>
              <a:rPr lang="cs-CZ" sz="2800" dirty="0" smtClean="0">
                <a:latin typeface="Book Antiqua" pitchFamily="18" charset="0"/>
              </a:rPr>
              <a:t> byl zvolen </a:t>
            </a: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Edvard Beneš</a:t>
            </a:r>
            <a:r>
              <a:rPr lang="cs-CZ" sz="2800" dirty="0" smtClean="0">
                <a:latin typeface="Book Antiqua" pitchFamily="18" charset="0"/>
              </a:rPr>
              <a:t>.</a:t>
            </a:r>
          </a:p>
          <a:p>
            <a:pPr eaLnBrk="1">
              <a:buFont typeface="Wingdings" charset="2"/>
              <a:buNone/>
            </a:pPr>
            <a:endParaRPr lang="cs-CZ" dirty="0" smtClean="0"/>
          </a:p>
          <a:p>
            <a:pPr eaLnBrk="1"/>
            <a:endParaRPr lang="cs-CZ" dirty="0" smtClean="0"/>
          </a:p>
          <a:p>
            <a:pPr eaLnBrk="1"/>
            <a:endParaRPr lang="cs-CZ" dirty="0" smtClean="0"/>
          </a:p>
          <a:p>
            <a:pPr eaLnBrk="1">
              <a:buFont typeface="Wingdings" charset="2"/>
              <a:buNone/>
            </a:pPr>
            <a:endParaRPr lang="cs-CZ" sz="1200" dirty="0" smtClean="0"/>
          </a:p>
          <a:p>
            <a:pPr algn="ctr" eaLnBrk="1">
              <a:buFont typeface="Wingdings" charset="2"/>
              <a:buNone/>
            </a:pPr>
            <a:endParaRPr lang="cs-CZ" sz="1200" dirty="0" smtClean="0"/>
          </a:p>
          <a:p>
            <a:pPr algn="ctr" eaLnBrk="1">
              <a:buFont typeface="Wingdings" charset="2"/>
              <a:buNone/>
            </a:pPr>
            <a:endParaRPr lang="cs-CZ" sz="1200" dirty="0" smtClean="0"/>
          </a:p>
          <a:p>
            <a:pPr algn="ctr" eaLnBrk="1">
              <a:lnSpc>
                <a:spcPct val="100000"/>
              </a:lnSpc>
              <a:spcAft>
                <a:spcPct val="0"/>
              </a:spcAft>
              <a:buFont typeface="Wingdings" charset="2"/>
              <a:buNone/>
            </a:pPr>
            <a:endParaRPr lang="cs-CZ" sz="1200" dirty="0" smtClean="0"/>
          </a:p>
          <a:p>
            <a:pPr eaLnBrk="1">
              <a:buFont typeface="Wingdings" charset="2"/>
              <a:buNone/>
            </a:pPr>
            <a:endParaRPr lang="cs-CZ" dirty="0" smtClean="0"/>
          </a:p>
        </p:txBody>
      </p:sp>
      <p:sp>
        <p:nvSpPr>
          <p:cNvPr id="6" name="TextovéPole 5"/>
          <p:cNvSpPr txBox="1"/>
          <p:nvPr/>
        </p:nvSpPr>
        <p:spPr>
          <a:xfrm>
            <a:off x="125413" y="6823075"/>
            <a:ext cx="6286500" cy="665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1100" cap="all" spc="150" dirty="0">
                <a:solidFill>
                  <a:schemeClr val="bg1">
                    <a:lumMod val="50000"/>
                  </a:schemeClr>
                </a:solidFill>
              </a:rPr>
              <a:t>Tato prezentace je spolufinancována Evropským</a:t>
            </a:r>
          </a:p>
          <a:p>
            <a:pPr>
              <a:defRPr/>
            </a:pPr>
            <a:r>
              <a:rPr lang="cs-CZ" sz="1100" cap="all" spc="150" dirty="0">
                <a:solidFill>
                  <a:schemeClr val="bg1">
                    <a:lumMod val="50000"/>
                  </a:schemeClr>
                </a:solidFill>
              </a:rPr>
              <a:t>sociálním fondem a státním rozpočtem České republiky.</a:t>
            </a:r>
          </a:p>
          <a:p>
            <a:pPr>
              <a:defRPr/>
            </a:pPr>
            <a:endParaRPr lang="cs-CZ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/>
          <a:srcRect l="2758" t="3185" r="6213" b="7734"/>
          <a:stretch>
            <a:fillRect/>
          </a:stretch>
        </p:blipFill>
        <p:spPr bwMode="auto">
          <a:xfrm>
            <a:off x="2754296" y="2851143"/>
            <a:ext cx="492922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79038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69387" cy="1169988"/>
          </a:xfrm>
        </p:spPr>
        <p:txBody>
          <a:bodyPr/>
          <a:lstStyle/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První československá republika -</a:t>
            </a:r>
            <a:b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</a:b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- 30. léta</a:t>
            </a:r>
            <a:endParaRPr lang="cs-CZ" dirty="0" smtClean="0">
              <a:latin typeface="Book Antiqua" pitchFamily="18" charset="0"/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69387" cy="4351338"/>
          </a:xfrm>
        </p:spPr>
        <p:txBody>
          <a:bodyPr/>
          <a:lstStyle/>
          <a:p>
            <a:pPr eaLnBrk="1">
              <a:spcAft>
                <a:spcPts val="0"/>
              </a:spcAft>
            </a:pPr>
            <a:r>
              <a:rPr lang="cs-CZ" sz="2800" dirty="0" smtClean="0">
                <a:latin typeface="Book Antiqua" pitchFamily="18" charset="0"/>
              </a:rPr>
              <a:t>V roce </a:t>
            </a: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1937</a:t>
            </a:r>
            <a:r>
              <a:rPr lang="cs-CZ" sz="2800" dirty="0" smtClean="0">
                <a:latin typeface="Book Antiqua" pitchFamily="18" charset="0"/>
              </a:rPr>
              <a:t>  připravilo Německo plán útoku na Československo tzv. </a:t>
            </a:r>
            <a:r>
              <a:rPr lang="cs-CZ" sz="2800" dirty="0" err="1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Fall</a:t>
            </a: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cs-CZ" sz="2800" dirty="0" err="1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Grün</a:t>
            </a:r>
            <a:endParaRPr lang="cs-CZ" sz="2800" dirty="0" smtClean="0">
              <a:solidFill>
                <a:schemeClr val="accent1">
                  <a:lumMod val="75000"/>
                </a:schemeClr>
              </a:solidFill>
              <a:latin typeface="Book Antiqua" pitchFamily="18" charset="0"/>
            </a:endParaRPr>
          </a:p>
          <a:p>
            <a:pPr eaLnBrk="1">
              <a:spcAft>
                <a:spcPts val="0"/>
              </a:spcAft>
              <a:buNone/>
            </a:pP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 	</a:t>
            </a:r>
            <a:r>
              <a:rPr lang="cs-CZ" sz="2800" dirty="0" smtClean="0">
                <a:latin typeface="Book Antiqua" pitchFamily="18" charset="0"/>
              </a:rPr>
              <a:t>(případ Zelený).</a:t>
            </a:r>
          </a:p>
          <a:p>
            <a:pPr eaLnBrk="1">
              <a:buNone/>
            </a:pPr>
            <a:endParaRPr lang="cs-CZ" sz="1400" dirty="0" smtClean="0">
              <a:latin typeface="Book Antiqua" pitchFamily="18" charset="0"/>
            </a:endParaRPr>
          </a:p>
          <a:p>
            <a:pPr eaLnBrk="1">
              <a:spcAft>
                <a:spcPts val="0"/>
              </a:spcAft>
            </a:pPr>
            <a:r>
              <a:rPr lang="cs-CZ" sz="2800" dirty="0" smtClean="0">
                <a:latin typeface="Book Antiqua" pitchFamily="18" charset="0"/>
              </a:rPr>
              <a:t>V roce </a:t>
            </a: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1938</a:t>
            </a:r>
            <a:r>
              <a:rPr lang="cs-CZ" sz="2800" dirty="0" smtClean="0">
                <a:latin typeface="Book Antiqua" pitchFamily="18" charset="0"/>
              </a:rPr>
              <a:t> žádala </a:t>
            </a:r>
            <a:r>
              <a:rPr lang="cs-CZ" sz="2800" dirty="0" err="1" smtClean="0">
                <a:latin typeface="Book Antiqua" pitchFamily="18" charset="0"/>
              </a:rPr>
              <a:t>SdP</a:t>
            </a:r>
            <a:r>
              <a:rPr lang="cs-CZ" sz="2800" dirty="0" smtClean="0">
                <a:latin typeface="Book Antiqua" pitchFamily="18" charset="0"/>
              </a:rPr>
              <a:t> </a:t>
            </a:r>
          </a:p>
          <a:p>
            <a:pPr eaLnBrk="1">
              <a:spcAft>
                <a:spcPts val="0"/>
              </a:spcAft>
              <a:buNone/>
            </a:pPr>
            <a:r>
              <a:rPr lang="cs-CZ" sz="2800" dirty="0" smtClean="0">
                <a:latin typeface="Book Antiqua" pitchFamily="18" charset="0"/>
              </a:rPr>
              <a:t>	</a:t>
            </a: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odstoupení československého </a:t>
            </a:r>
          </a:p>
          <a:p>
            <a:pPr eaLnBrk="1">
              <a:spcAft>
                <a:spcPts val="0"/>
              </a:spcAft>
              <a:buNone/>
            </a:pP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	pohraničí</a:t>
            </a:r>
            <a:r>
              <a:rPr lang="cs-CZ" sz="2800" dirty="0" smtClean="0">
                <a:latin typeface="Book Antiqua" pitchFamily="18" charset="0"/>
              </a:rPr>
              <a:t>, které chtělo </a:t>
            </a:r>
          </a:p>
          <a:p>
            <a:pPr eaLnBrk="1">
              <a:spcAft>
                <a:spcPts val="0"/>
              </a:spcAft>
              <a:buNone/>
            </a:pPr>
            <a:r>
              <a:rPr lang="cs-CZ" sz="2800" dirty="0" smtClean="0">
                <a:latin typeface="Book Antiqua" pitchFamily="18" charset="0"/>
              </a:rPr>
              <a:t>	spravovat (tzv. karlovarské </a:t>
            </a:r>
          </a:p>
          <a:p>
            <a:pPr eaLnBrk="1">
              <a:spcAft>
                <a:spcPts val="0"/>
              </a:spcAft>
              <a:buNone/>
            </a:pPr>
            <a:r>
              <a:rPr lang="cs-CZ" sz="2800" dirty="0" smtClean="0">
                <a:latin typeface="Book Antiqua" pitchFamily="18" charset="0"/>
              </a:rPr>
              <a:t>	požadavky).</a:t>
            </a:r>
          </a:p>
          <a:p>
            <a:pPr eaLnBrk="1"/>
            <a:endParaRPr lang="cs-CZ" sz="1400" dirty="0" smtClean="0">
              <a:solidFill>
                <a:schemeClr val="accent1">
                  <a:lumMod val="75000"/>
                </a:schemeClr>
              </a:solidFill>
              <a:latin typeface="Book Antiqua" pitchFamily="18" charset="0"/>
            </a:endParaRPr>
          </a:p>
          <a:p>
            <a:pPr eaLnBrk="1"/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20. května 1938 </a:t>
            </a:r>
            <a:r>
              <a:rPr lang="cs-CZ" sz="2800" dirty="0" smtClean="0">
                <a:latin typeface="Book Antiqua" pitchFamily="18" charset="0"/>
              </a:rPr>
              <a:t>vyhlásila vláda </a:t>
            </a: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částečnou mobilizaci</a:t>
            </a:r>
            <a:r>
              <a:rPr lang="cs-CZ" sz="2800" dirty="0" smtClean="0">
                <a:latin typeface="Book Antiqua" pitchFamily="18" charset="0"/>
              </a:rPr>
              <a:t>.</a:t>
            </a:r>
          </a:p>
          <a:p>
            <a:pPr eaLnBrk="1"/>
            <a:endParaRPr lang="cs-CZ" sz="2800" dirty="0" smtClean="0">
              <a:latin typeface="Book Antiqua" pitchFamily="18" charset="0"/>
            </a:endParaRPr>
          </a:p>
          <a:p>
            <a:pPr eaLnBrk="1">
              <a:buFont typeface="Wingdings" charset="2"/>
              <a:buNone/>
            </a:pPr>
            <a:endParaRPr lang="cs-CZ" dirty="0" smtClean="0"/>
          </a:p>
          <a:p>
            <a:pPr eaLnBrk="1"/>
            <a:endParaRPr lang="cs-CZ" dirty="0" smtClean="0"/>
          </a:p>
          <a:p>
            <a:pPr eaLnBrk="1"/>
            <a:endParaRPr lang="cs-CZ" dirty="0" smtClean="0"/>
          </a:p>
          <a:p>
            <a:pPr eaLnBrk="1">
              <a:buFont typeface="Wingdings" charset="2"/>
              <a:buNone/>
            </a:pPr>
            <a:endParaRPr lang="cs-CZ" sz="1200" dirty="0" smtClean="0"/>
          </a:p>
          <a:p>
            <a:pPr algn="ctr" eaLnBrk="1">
              <a:buFont typeface="Wingdings" charset="2"/>
              <a:buNone/>
            </a:pPr>
            <a:endParaRPr lang="cs-CZ" sz="1200" dirty="0" smtClean="0"/>
          </a:p>
          <a:p>
            <a:pPr algn="ctr" eaLnBrk="1">
              <a:buFont typeface="Wingdings" charset="2"/>
              <a:buNone/>
            </a:pPr>
            <a:endParaRPr lang="cs-CZ" sz="1200" dirty="0" smtClean="0"/>
          </a:p>
          <a:p>
            <a:pPr algn="ctr" eaLnBrk="1">
              <a:lnSpc>
                <a:spcPct val="100000"/>
              </a:lnSpc>
              <a:spcAft>
                <a:spcPct val="0"/>
              </a:spcAft>
              <a:buFont typeface="Wingdings" charset="2"/>
              <a:buNone/>
            </a:pPr>
            <a:endParaRPr lang="cs-CZ" sz="1200" dirty="0" smtClean="0"/>
          </a:p>
          <a:p>
            <a:pPr eaLnBrk="1">
              <a:buFont typeface="Wingdings" charset="2"/>
              <a:buNone/>
            </a:pPr>
            <a:endParaRPr lang="cs-CZ" dirty="0" smtClean="0"/>
          </a:p>
        </p:txBody>
      </p:sp>
      <p:sp>
        <p:nvSpPr>
          <p:cNvPr id="6" name="TextovéPole 5"/>
          <p:cNvSpPr txBox="1"/>
          <p:nvPr/>
        </p:nvSpPr>
        <p:spPr>
          <a:xfrm>
            <a:off x="125413" y="6823075"/>
            <a:ext cx="6286500" cy="665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1100" cap="all" spc="150" dirty="0">
                <a:solidFill>
                  <a:schemeClr val="bg1">
                    <a:lumMod val="50000"/>
                  </a:schemeClr>
                </a:solidFill>
              </a:rPr>
              <a:t>Tato prezentace je spolufinancována Evropským</a:t>
            </a:r>
          </a:p>
          <a:p>
            <a:pPr>
              <a:defRPr/>
            </a:pPr>
            <a:r>
              <a:rPr lang="cs-CZ" sz="1100" cap="all" spc="150" dirty="0">
                <a:solidFill>
                  <a:schemeClr val="bg1">
                    <a:lumMod val="50000"/>
                  </a:schemeClr>
                </a:solidFill>
              </a:rPr>
              <a:t>sociálním fondem a státním rozpočtem České republiky.</a:t>
            </a:r>
          </a:p>
          <a:p>
            <a:pPr>
              <a:defRPr/>
            </a:pPr>
            <a:endParaRPr lang="cs-CZ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 cstate="print"/>
          <a:srcRect l="1804" t="2987" r="2398" b="2309"/>
          <a:stretch>
            <a:fillRect/>
          </a:stretch>
        </p:blipFill>
        <p:spPr bwMode="auto">
          <a:xfrm>
            <a:off x="5826130" y="2422515"/>
            <a:ext cx="407196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79038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69387" cy="1169988"/>
          </a:xfrm>
        </p:spPr>
        <p:txBody>
          <a:bodyPr/>
          <a:lstStyle/>
          <a:p>
            <a:pPr eaLnBrk="1"/>
            <a:r>
              <a:rPr lang="cs-CZ" dirty="0" smtClean="0">
                <a:latin typeface="Book Antiqua" pitchFamily="18" charset="0"/>
              </a:rPr>
              <a:t/>
            </a:r>
            <a:br>
              <a:rPr lang="cs-CZ" dirty="0" smtClean="0">
                <a:latin typeface="Book Antiqua" pitchFamily="18" charset="0"/>
              </a:rPr>
            </a:b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První republika</a:t>
            </a:r>
            <a:b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</a:br>
            <a:endParaRPr lang="cs-CZ" dirty="0" smtClean="0">
              <a:solidFill>
                <a:schemeClr val="accent1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69387" cy="4351338"/>
          </a:xfrm>
        </p:spPr>
        <p:txBody>
          <a:bodyPr/>
          <a:lstStyle/>
          <a:p>
            <a:pPr eaLnBrk="1"/>
            <a:endParaRPr lang="cs-CZ" sz="2800" dirty="0" smtClean="0">
              <a:latin typeface="Book Antiqua" pitchFamily="18" charset="0"/>
            </a:endParaRPr>
          </a:p>
          <a:p>
            <a:pPr eaLnBrk="1">
              <a:buFont typeface="Wingdings" charset="2"/>
              <a:buNone/>
            </a:pPr>
            <a:endParaRPr lang="cs-CZ" dirty="0" smtClean="0"/>
          </a:p>
          <a:p>
            <a:pPr eaLnBrk="1"/>
            <a:endParaRPr lang="cs-CZ" dirty="0" smtClean="0"/>
          </a:p>
          <a:p>
            <a:pPr eaLnBrk="1"/>
            <a:endParaRPr lang="cs-CZ" dirty="0" smtClean="0"/>
          </a:p>
          <a:p>
            <a:pPr eaLnBrk="1">
              <a:buFont typeface="Wingdings" charset="2"/>
              <a:buNone/>
            </a:pPr>
            <a:endParaRPr lang="cs-CZ" sz="1200" dirty="0" smtClean="0"/>
          </a:p>
          <a:p>
            <a:pPr algn="ctr" eaLnBrk="1">
              <a:buFont typeface="Wingdings" charset="2"/>
              <a:buNone/>
            </a:pPr>
            <a:endParaRPr lang="cs-CZ" sz="1200" dirty="0" smtClean="0"/>
          </a:p>
          <a:p>
            <a:pPr eaLnBrk="1">
              <a:buFont typeface="Wingdings" charset="2"/>
              <a:buNone/>
            </a:pPr>
            <a:r>
              <a:rPr lang="cs-CZ" sz="2000" dirty="0" smtClean="0">
                <a:latin typeface="Book Antiqua" pitchFamily="18" charset="0"/>
              </a:rPr>
              <a:t>				      Vlajka								Velký znak</a:t>
            </a:r>
          </a:p>
          <a:p>
            <a:pPr algn="ctr" eaLnBrk="1">
              <a:lnSpc>
                <a:spcPct val="100000"/>
              </a:lnSpc>
              <a:spcAft>
                <a:spcPct val="0"/>
              </a:spcAft>
              <a:buFont typeface="Wingdings" charset="2"/>
              <a:buNone/>
            </a:pPr>
            <a:endParaRPr lang="cs-CZ" sz="1200" dirty="0" smtClean="0"/>
          </a:p>
          <a:p>
            <a:pPr eaLnBrk="1">
              <a:buFont typeface="Wingdings" charset="2"/>
              <a:buNone/>
            </a:pPr>
            <a:endParaRPr lang="cs-CZ" dirty="0" smtClean="0"/>
          </a:p>
        </p:txBody>
      </p:sp>
      <p:sp>
        <p:nvSpPr>
          <p:cNvPr id="6" name="TextovéPole 5"/>
          <p:cNvSpPr txBox="1"/>
          <p:nvPr/>
        </p:nvSpPr>
        <p:spPr>
          <a:xfrm>
            <a:off x="125413" y="6823075"/>
            <a:ext cx="6286500" cy="665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1100" cap="all" spc="150" dirty="0">
                <a:solidFill>
                  <a:schemeClr val="bg1">
                    <a:lumMod val="50000"/>
                  </a:schemeClr>
                </a:solidFill>
              </a:rPr>
              <a:t>Tato prezentace je spolufinancována Evropským</a:t>
            </a:r>
          </a:p>
          <a:p>
            <a:pPr>
              <a:defRPr/>
            </a:pPr>
            <a:r>
              <a:rPr lang="cs-CZ" sz="1100" cap="all" spc="150" dirty="0">
                <a:solidFill>
                  <a:schemeClr val="bg1">
                    <a:lumMod val="50000"/>
                  </a:schemeClr>
                </a:solidFill>
              </a:rPr>
              <a:t>sociálním fondem a státním rozpočtem České republiky.</a:t>
            </a:r>
          </a:p>
          <a:p>
            <a:pPr>
              <a:defRPr/>
            </a:pPr>
            <a:endParaRPr lang="cs-CZ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0408" y="2264399"/>
            <a:ext cx="4277095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3121" y="2279639"/>
            <a:ext cx="3452811" cy="23004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79038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69387" cy="1169988"/>
          </a:xfrm>
        </p:spPr>
        <p:txBody>
          <a:bodyPr/>
          <a:lstStyle/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První československá republika -</a:t>
            </a:r>
            <a:b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</a:b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- 30. léta</a:t>
            </a:r>
            <a:endParaRPr lang="cs-CZ" dirty="0" smtClean="0">
              <a:latin typeface="Book Antiqua" pitchFamily="18" charset="0"/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69387" cy="4351338"/>
          </a:xfrm>
        </p:spPr>
        <p:txBody>
          <a:bodyPr/>
          <a:lstStyle/>
          <a:p>
            <a:pPr eaLnBrk="1"/>
            <a:r>
              <a:rPr lang="cs-CZ" sz="2800" dirty="0" smtClean="0">
                <a:latin typeface="Book Antiqua" pitchFamily="18" charset="0"/>
              </a:rPr>
              <a:t>Západní mocnosti vyhlásily </a:t>
            </a: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politiku 					     tzv. </a:t>
            </a:r>
            <a:r>
              <a:rPr lang="cs-CZ" sz="2800" dirty="0" err="1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appeseamentu</a:t>
            </a:r>
            <a:r>
              <a:rPr lang="cs-CZ" sz="2800" dirty="0" smtClean="0">
                <a:latin typeface="Book Antiqua" pitchFamily="18" charset="0"/>
              </a:rPr>
              <a:t> = ústupky a usmiřování → nevystoupily proti Německu.</a:t>
            </a:r>
          </a:p>
          <a:p>
            <a:pPr eaLnBrk="1">
              <a:buNone/>
            </a:pPr>
            <a:endParaRPr lang="cs-CZ" sz="2800" dirty="0" smtClean="0">
              <a:latin typeface="Book Antiqua" pitchFamily="18" charset="0"/>
            </a:endParaRPr>
          </a:p>
          <a:p>
            <a:pPr eaLnBrk="1">
              <a:spcAft>
                <a:spcPts val="0"/>
              </a:spcAft>
            </a:pPr>
            <a:r>
              <a:rPr lang="cs-CZ" sz="2800" dirty="0" smtClean="0">
                <a:latin typeface="Book Antiqua" pitchFamily="18" charset="0"/>
              </a:rPr>
              <a:t>V srpnu přijel do ČSR britský pozorovatel</a:t>
            </a:r>
          </a:p>
          <a:p>
            <a:pPr eaLnBrk="1">
              <a:spcAft>
                <a:spcPts val="0"/>
              </a:spcAft>
              <a:buNone/>
            </a:pPr>
            <a:r>
              <a:rPr lang="cs-CZ" sz="2800" dirty="0" smtClean="0">
                <a:latin typeface="Book Antiqua" pitchFamily="18" charset="0"/>
              </a:rPr>
              <a:t>	</a:t>
            </a: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lord Walter </a:t>
            </a:r>
            <a:r>
              <a:rPr lang="cs-CZ" sz="2800" dirty="0" err="1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Runciman</a:t>
            </a:r>
            <a:r>
              <a:rPr lang="cs-CZ" sz="2800" dirty="0" smtClean="0">
                <a:latin typeface="Book Antiqua" pitchFamily="18" charset="0"/>
              </a:rPr>
              <a:t>, měl zhodnotit </a:t>
            </a:r>
          </a:p>
          <a:p>
            <a:pPr eaLnBrk="1">
              <a:spcAft>
                <a:spcPts val="0"/>
              </a:spcAft>
              <a:buNone/>
            </a:pPr>
            <a:r>
              <a:rPr lang="cs-CZ" sz="2800" dirty="0" smtClean="0">
                <a:latin typeface="Book Antiqua" pitchFamily="18" charset="0"/>
              </a:rPr>
              <a:t>	postavení německé menšiny. </a:t>
            </a:r>
          </a:p>
          <a:p>
            <a:pPr eaLnBrk="1">
              <a:spcAft>
                <a:spcPts val="0"/>
              </a:spcAft>
              <a:buNone/>
            </a:pPr>
            <a:r>
              <a:rPr lang="cs-CZ" sz="2800" dirty="0" smtClean="0">
                <a:latin typeface="Book Antiqua" pitchFamily="18" charset="0"/>
              </a:rPr>
              <a:t>	Ve skutečnosti byla cílem dohoda </a:t>
            </a:r>
          </a:p>
          <a:p>
            <a:pPr eaLnBrk="1">
              <a:spcAft>
                <a:spcPts val="0"/>
              </a:spcAft>
              <a:buNone/>
            </a:pPr>
            <a:r>
              <a:rPr lang="cs-CZ" sz="2800" dirty="0" smtClean="0">
                <a:latin typeface="Book Antiqua" pitchFamily="18" charset="0"/>
              </a:rPr>
              <a:t>	s Němci.</a:t>
            </a:r>
          </a:p>
          <a:p>
            <a:pPr eaLnBrk="1"/>
            <a:endParaRPr lang="cs-CZ" sz="2800" dirty="0" smtClean="0">
              <a:latin typeface="Book Antiqua" pitchFamily="18" charset="0"/>
            </a:endParaRPr>
          </a:p>
          <a:p>
            <a:pPr eaLnBrk="1">
              <a:buFont typeface="Wingdings" charset="2"/>
              <a:buNone/>
            </a:pPr>
            <a:endParaRPr lang="cs-CZ" dirty="0" smtClean="0"/>
          </a:p>
          <a:p>
            <a:pPr eaLnBrk="1"/>
            <a:endParaRPr lang="cs-CZ" dirty="0" smtClean="0"/>
          </a:p>
          <a:p>
            <a:pPr eaLnBrk="1"/>
            <a:endParaRPr lang="cs-CZ" dirty="0" smtClean="0"/>
          </a:p>
          <a:p>
            <a:pPr eaLnBrk="1">
              <a:buFont typeface="Wingdings" charset="2"/>
              <a:buNone/>
            </a:pPr>
            <a:endParaRPr lang="cs-CZ" sz="1200" dirty="0" smtClean="0"/>
          </a:p>
          <a:p>
            <a:pPr algn="ctr" eaLnBrk="1">
              <a:buFont typeface="Wingdings" charset="2"/>
              <a:buNone/>
            </a:pPr>
            <a:endParaRPr lang="cs-CZ" sz="1200" dirty="0" smtClean="0"/>
          </a:p>
          <a:p>
            <a:pPr algn="ctr" eaLnBrk="1">
              <a:buFont typeface="Wingdings" charset="2"/>
              <a:buNone/>
            </a:pPr>
            <a:endParaRPr lang="cs-CZ" sz="1200" dirty="0" smtClean="0"/>
          </a:p>
          <a:p>
            <a:pPr algn="ctr" eaLnBrk="1">
              <a:lnSpc>
                <a:spcPct val="100000"/>
              </a:lnSpc>
              <a:spcAft>
                <a:spcPct val="0"/>
              </a:spcAft>
              <a:buFont typeface="Wingdings" charset="2"/>
              <a:buNone/>
            </a:pPr>
            <a:endParaRPr lang="cs-CZ" sz="1200" dirty="0" smtClean="0"/>
          </a:p>
          <a:p>
            <a:pPr eaLnBrk="1">
              <a:buFont typeface="Wingdings" charset="2"/>
              <a:buNone/>
            </a:pPr>
            <a:endParaRPr lang="cs-CZ" dirty="0" smtClean="0"/>
          </a:p>
        </p:txBody>
      </p:sp>
      <p:sp>
        <p:nvSpPr>
          <p:cNvPr id="6" name="TextovéPole 5"/>
          <p:cNvSpPr txBox="1"/>
          <p:nvPr/>
        </p:nvSpPr>
        <p:spPr>
          <a:xfrm>
            <a:off x="125413" y="6823075"/>
            <a:ext cx="6286500" cy="665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1100" cap="all" spc="150" dirty="0">
                <a:solidFill>
                  <a:schemeClr val="bg1">
                    <a:lumMod val="50000"/>
                  </a:schemeClr>
                </a:solidFill>
              </a:rPr>
              <a:t>Tato prezentace je spolufinancována Evropským</a:t>
            </a:r>
          </a:p>
          <a:p>
            <a:pPr>
              <a:defRPr/>
            </a:pPr>
            <a:r>
              <a:rPr lang="cs-CZ" sz="1100" cap="all" spc="150" dirty="0">
                <a:solidFill>
                  <a:schemeClr val="bg1">
                    <a:lumMod val="50000"/>
                  </a:schemeClr>
                </a:solidFill>
              </a:rPr>
              <a:t>sociálním fondem a státním rozpočtem České republiky.</a:t>
            </a:r>
          </a:p>
          <a:p>
            <a:pPr>
              <a:defRPr/>
            </a:pPr>
            <a:endParaRPr lang="cs-CZ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75884" y="3136895"/>
            <a:ext cx="2349953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79038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69387" cy="1169988"/>
          </a:xfrm>
        </p:spPr>
        <p:txBody>
          <a:bodyPr/>
          <a:lstStyle/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První československá republika -</a:t>
            </a:r>
            <a:b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</a:b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- 30. léta</a:t>
            </a:r>
            <a:endParaRPr lang="cs-CZ" dirty="0" smtClean="0">
              <a:latin typeface="Book Antiqua" pitchFamily="18" charset="0"/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69387" cy="4351338"/>
          </a:xfrm>
        </p:spPr>
        <p:txBody>
          <a:bodyPr/>
          <a:lstStyle/>
          <a:p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21. září </a:t>
            </a:r>
            <a:r>
              <a:rPr lang="cs-CZ" sz="2400" dirty="0" smtClean="0">
                <a:latin typeface="Book Antiqua" pitchFamily="18" charset="0"/>
              </a:rPr>
              <a:t>vláda pod nátlakem souhlasila s odstoupením pohraničí.</a:t>
            </a:r>
          </a:p>
          <a:p>
            <a:pPr eaLnBrk="1"/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22. září </a:t>
            </a:r>
            <a:r>
              <a:rPr lang="cs-CZ" sz="2400" dirty="0" smtClean="0">
                <a:latin typeface="Book Antiqua" pitchFamily="18" charset="0"/>
              </a:rPr>
              <a:t>Hitler požadoval další území + požadavky Maďarska a Polska.</a:t>
            </a:r>
          </a:p>
          <a:p>
            <a:pPr eaLnBrk="1">
              <a:spcAft>
                <a:spcPts val="0"/>
              </a:spcAft>
            </a:pP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22. září </a:t>
            </a:r>
            <a:r>
              <a:rPr lang="cs-CZ" sz="2400" dirty="0" smtClean="0">
                <a:latin typeface="Book Antiqua" pitchFamily="18" charset="0"/>
              </a:rPr>
              <a:t>podala Hodžova vláda demisi. </a:t>
            </a:r>
          </a:p>
          <a:p>
            <a:pPr eaLnBrk="1">
              <a:spcAft>
                <a:spcPts val="0"/>
              </a:spcAft>
              <a:buNone/>
            </a:pPr>
            <a:r>
              <a:rPr lang="cs-CZ" sz="2400" dirty="0" smtClean="0">
                <a:latin typeface="Book Antiqua" pitchFamily="18" charset="0"/>
              </a:rPr>
              <a:t>							     Nastoupila úřednická 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vláda </a:t>
            </a:r>
          </a:p>
          <a:p>
            <a:pPr eaLnBrk="1">
              <a:spcAft>
                <a:spcPts val="0"/>
              </a:spcAft>
              <a:buNone/>
            </a:pP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							     generála Syrového</a:t>
            </a:r>
            <a:r>
              <a:rPr lang="cs-CZ" sz="2400" dirty="0" smtClean="0">
                <a:latin typeface="Book Antiqua" pitchFamily="18" charset="0"/>
              </a:rPr>
              <a:t>.</a:t>
            </a:r>
          </a:p>
          <a:p>
            <a:pPr eaLnBrk="1">
              <a:spcAft>
                <a:spcPts val="0"/>
              </a:spcAft>
              <a:buNone/>
            </a:pPr>
            <a:endParaRPr lang="cs-CZ" sz="4400" dirty="0" smtClean="0">
              <a:latin typeface="Book Antiqua" pitchFamily="18" charset="0"/>
            </a:endParaRPr>
          </a:p>
          <a:p>
            <a:pPr lvl="6"/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23. září </a:t>
            </a:r>
            <a:r>
              <a:rPr lang="cs-CZ" sz="2400" dirty="0" smtClean="0">
                <a:latin typeface="Book Antiqua" pitchFamily="18" charset="0"/>
              </a:rPr>
              <a:t>byla vyhlášena </a:t>
            </a:r>
          </a:p>
          <a:p>
            <a:pPr>
              <a:buNone/>
            </a:pP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							     všeobecná mobilizace</a:t>
            </a:r>
            <a:r>
              <a:rPr lang="cs-CZ" sz="2400" dirty="0" smtClean="0">
                <a:latin typeface="Book Antiqua" pitchFamily="18" charset="0"/>
              </a:rPr>
              <a:t>.</a:t>
            </a:r>
          </a:p>
          <a:p>
            <a:pPr eaLnBrk="1">
              <a:buFont typeface="Wingdings" charset="2"/>
              <a:buNone/>
            </a:pPr>
            <a:endParaRPr lang="cs-CZ" dirty="0" smtClean="0"/>
          </a:p>
          <a:p>
            <a:pPr eaLnBrk="1"/>
            <a:endParaRPr lang="cs-CZ" dirty="0" smtClean="0"/>
          </a:p>
          <a:p>
            <a:pPr eaLnBrk="1"/>
            <a:endParaRPr lang="cs-CZ" dirty="0" smtClean="0"/>
          </a:p>
          <a:p>
            <a:pPr eaLnBrk="1">
              <a:buFont typeface="Wingdings" charset="2"/>
              <a:buNone/>
            </a:pPr>
            <a:endParaRPr lang="cs-CZ" sz="1200" dirty="0" smtClean="0"/>
          </a:p>
          <a:p>
            <a:pPr algn="ctr" eaLnBrk="1">
              <a:buFont typeface="Wingdings" charset="2"/>
              <a:buNone/>
            </a:pPr>
            <a:endParaRPr lang="cs-CZ" sz="1200" dirty="0" smtClean="0"/>
          </a:p>
          <a:p>
            <a:pPr algn="ctr" eaLnBrk="1">
              <a:buFont typeface="Wingdings" charset="2"/>
              <a:buNone/>
            </a:pPr>
            <a:endParaRPr lang="cs-CZ" sz="1200" dirty="0" smtClean="0"/>
          </a:p>
          <a:p>
            <a:pPr algn="ctr" eaLnBrk="1">
              <a:lnSpc>
                <a:spcPct val="100000"/>
              </a:lnSpc>
              <a:spcAft>
                <a:spcPct val="0"/>
              </a:spcAft>
              <a:buFont typeface="Wingdings" charset="2"/>
              <a:buNone/>
            </a:pPr>
            <a:endParaRPr lang="cs-CZ" sz="1200" dirty="0" smtClean="0"/>
          </a:p>
          <a:p>
            <a:pPr eaLnBrk="1">
              <a:buFont typeface="Wingdings" charset="2"/>
              <a:buNone/>
            </a:pPr>
            <a:endParaRPr lang="cs-CZ" dirty="0" smtClean="0"/>
          </a:p>
        </p:txBody>
      </p:sp>
      <p:sp>
        <p:nvSpPr>
          <p:cNvPr id="6" name="TextovéPole 5"/>
          <p:cNvSpPr txBox="1"/>
          <p:nvPr/>
        </p:nvSpPr>
        <p:spPr>
          <a:xfrm>
            <a:off x="125413" y="6823075"/>
            <a:ext cx="6286500" cy="665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1100" cap="all" spc="150" dirty="0">
                <a:solidFill>
                  <a:schemeClr val="bg1">
                    <a:lumMod val="50000"/>
                  </a:schemeClr>
                </a:solidFill>
              </a:rPr>
              <a:t>Tato prezentace je spolufinancována Evropským</a:t>
            </a:r>
          </a:p>
          <a:p>
            <a:pPr>
              <a:defRPr/>
            </a:pPr>
            <a:r>
              <a:rPr lang="cs-CZ" sz="1100" cap="all" spc="150" dirty="0">
                <a:solidFill>
                  <a:schemeClr val="bg1">
                    <a:lumMod val="50000"/>
                  </a:schemeClr>
                </a:solidFill>
              </a:rPr>
              <a:t>sociálním fondem a státním rozpočtem České republiky.</a:t>
            </a:r>
          </a:p>
          <a:p>
            <a:pPr>
              <a:defRPr/>
            </a:pP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032" y="3892233"/>
            <a:ext cx="2547937" cy="2353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9204" y="3351209"/>
            <a:ext cx="209550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79038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69387" cy="1169988"/>
          </a:xfrm>
        </p:spPr>
        <p:txBody>
          <a:bodyPr/>
          <a:lstStyle/>
          <a:p>
            <a:pPr eaLnBrk="1"/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Konference v Mnichově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69387" cy="4351338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29. září 1938 </a:t>
            </a:r>
            <a:r>
              <a:rPr lang="cs-CZ" sz="2400" dirty="0" smtClean="0">
                <a:latin typeface="Book Antiqua" pitchFamily="18" charset="0"/>
              </a:rPr>
              <a:t>proběhla v 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Mnichově </a:t>
            </a:r>
          </a:p>
          <a:p>
            <a:pPr>
              <a:spcAft>
                <a:spcPts val="0"/>
              </a:spcAft>
              <a:buNone/>
            </a:pP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	konference</a:t>
            </a:r>
            <a:r>
              <a:rPr lang="cs-CZ" sz="2400" dirty="0" smtClean="0">
                <a:latin typeface="Book Antiqua" pitchFamily="18" charset="0"/>
              </a:rPr>
              <a:t>  4 mocností – Německa,</a:t>
            </a:r>
          </a:p>
          <a:p>
            <a:pPr>
              <a:spcAft>
                <a:spcPts val="0"/>
              </a:spcAft>
              <a:buNone/>
            </a:pPr>
            <a:r>
              <a:rPr lang="cs-CZ" sz="2400" dirty="0" smtClean="0">
                <a:latin typeface="Book Antiqua" pitchFamily="18" charset="0"/>
              </a:rPr>
              <a:t> 	Itálie, Francie a Velké Británie.</a:t>
            </a:r>
          </a:p>
          <a:p>
            <a:pPr>
              <a:spcAft>
                <a:spcPts val="0"/>
              </a:spcAft>
              <a:buNone/>
            </a:pPr>
            <a:endParaRPr lang="cs-CZ" sz="1400" dirty="0" smtClean="0">
              <a:latin typeface="Book Antiqua" pitchFamily="18" charset="0"/>
            </a:endParaRPr>
          </a:p>
          <a:p>
            <a:r>
              <a:rPr lang="cs-CZ" sz="2400" dirty="0" smtClean="0">
                <a:latin typeface="Book Antiqua" pitchFamily="18" charset="0"/>
              </a:rPr>
              <a:t>Rozhodly o Československu.</a:t>
            </a:r>
          </a:p>
          <a:p>
            <a:pPr>
              <a:spcAft>
                <a:spcPts val="0"/>
              </a:spcAft>
            </a:pP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30. září </a:t>
            </a:r>
            <a:r>
              <a:rPr lang="cs-CZ" sz="2400" dirty="0" smtClean="0">
                <a:latin typeface="Book Antiqua" pitchFamily="18" charset="0"/>
              </a:rPr>
              <a:t>přijal prezident Beneš </a:t>
            </a:r>
          </a:p>
          <a:p>
            <a:pPr>
              <a:spcAft>
                <a:spcPts val="0"/>
              </a:spcAft>
              <a:buNone/>
            </a:pPr>
            <a:r>
              <a:rPr lang="cs-CZ" sz="2400" dirty="0" smtClean="0">
                <a:latin typeface="Book Antiqua" pitchFamily="18" charset="0"/>
              </a:rPr>
              <a:t>	bez parlamentu 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mnichovský diktát</a:t>
            </a:r>
            <a:r>
              <a:rPr lang="cs-CZ" sz="2400" dirty="0" smtClean="0">
                <a:latin typeface="Book Antiqua" pitchFamily="18" charset="0"/>
              </a:rPr>
              <a:t>, </a:t>
            </a:r>
          </a:p>
          <a:p>
            <a:pPr>
              <a:spcAft>
                <a:spcPts val="0"/>
              </a:spcAft>
              <a:buNone/>
            </a:pPr>
            <a:r>
              <a:rPr lang="cs-CZ" sz="2400" dirty="0" smtClean="0">
                <a:latin typeface="Book Antiqua" pitchFamily="18" charset="0"/>
              </a:rPr>
              <a:t>	který znamenal připojení </a:t>
            </a:r>
          </a:p>
          <a:p>
            <a:pPr>
              <a:spcAft>
                <a:spcPts val="0"/>
              </a:spcAft>
              <a:buNone/>
            </a:pPr>
            <a:r>
              <a:rPr lang="cs-CZ" sz="2400" dirty="0" smtClean="0">
                <a:latin typeface="Book Antiqua" pitchFamily="18" charset="0"/>
              </a:rPr>
              <a:t>	československého pohraničí k Německu.</a:t>
            </a:r>
          </a:p>
          <a:p>
            <a:pPr>
              <a:spcAft>
                <a:spcPts val="0"/>
              </a:spcAft>
              <a:buNone/>
            </a:pPr>
            <a:endParaRPr lang="cs-CZ" sz="2400" dirty="0" smtClean="0">
              <a:latin typeface="Book Antiqua" pitchFamily="18" charset="0"/>
            </a:endParaRPr>
          </a:p>
          <a:p>
            <a:pPr>
              <a:spcAft>
                <a:spcPts val="0"/>
              </a:spcAft>
            </a:pPr>
            <a:r>
              <a:rPr lang="cs-CZ" sz="2400" dirty="0" smtClean="0">
                <a:latin typeface="Book Antiqua" pitchFamily="18" charset="0"/>
              </a:rPr>
              <a:t>Československá armáda se musela </a:t>
            </a:r>
          </a:p>
          <a:p>
            <a:pPr>
              <a:spcAft>
                <a:spcPts val="0"/>
              </a:spcAft>
              <a:buNone/>
            </a:pPr>
            <a:r>
              <a:rPr lang="cs-CZ" sz="2400" dirty="0" smtClean="0">
                <a:latin typeface="Book Antiqua" pitchFamily="18" charset="0"/>
              </a:rPr>
              <a:t>	stáhnout a nebránit se.</a:t>
            </a:r>
            <a:endParaRPr lang="cs-CZ" sz="2400" dirty="0" smtClean="0"/>
          </a:p>
          <a:p>
            <a:pPr eaLnBrk="1"/>
            <a:endParaRPr lang="cs-CZ" dirty="0" smtClean="0"/>
          </a:p>
          <a:p>
            <a:pPr eaLnBrk="1"/>
            <a:endParaRPr lang="cs-CZ" dirty="0" smtClean="0"/>
          </a:p>
          <a:p>
            <a:pPr eaLnBrk="1">
              <a:buFont typeface="Wingdings" charset="2"/>
              <a:buNone/>
            </a:pPr>
            <a:endParaRPr lang="cs-CZ" sz="1200" dirty="0" smtClean="0"/>
          </a:p>
          <a:p>
            <a:pPr algn="ctr" eaLnBrk="1">
              <a:buFont typeface="Wingdings" charset="2"/>
              <a:buNone/>
            </a:pPr>
            <a:endParaRPr lang="cs-CZ" sz="1200" dirty="0" smtClean="0"/>
          </a:p>
          <a:p>
            <a:pPr algn="ctr" eaLnBrk="1">
              <a:buFont typeface="Wingdings" charset="2"/>
              <a:buNone/>
            </a:pPr>
            <a:endParaRPr lang="cs-CZ" sz="1200" dirty="0" smtClean="0"/>
          </a:p>
          <a:p>
            <a:pPr algn="ctr" eaLnBrk="1">
              <a:lnSpc>
                <a:spcPct val="100000"/>
              </a:lnSpc>
              <a:spcAft>
                <a:spcPct val="0"/>
              </a:spcAft>
              <a:buFont typeface="Wingdings" charset="2"/>
              <a:buNone/>
            </a:pPr>
            <a:endParaRPr lang="cs-CZ" sz="1200" dirty="0" smtClean="0"/>
          </a:p>
          <a:p>
            <a:pPr eaLnBrk="1">
              <a:buFont typeface="Wingdings" charset="2"/>
              <a:buNone/>
            </a:pPr>
            <a:endParaRPr lang="cs-CZ" dirty="0" smtClean="0"/>
          </a:p>
        </p:txBody>
      </p:sp>
      <p:sp>
        <p:nvSpPr>
          <p:cNvPr id="6" name="TextovéPole 5"/>
          <p:cNvSpPr txBox="1"/>
          <p:nvPr/>
        </p:nvSpPr>
        <p:spPr>
          <a:xfrm>
            <a:off x="125413" y="6823075"/>
            <a:ext cx="6286500" cy="665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1100" cap="all" spc="150" dirty="0">
                <a:solidFill>
                  <a:schemeClr val="bg1">
                    <a:lumMod val="50000"/>
                  </a:schemeClr>
                </a:solidFill>
              </a:rPr>
              <a:t>Tato prezentace je spolufinancována Evropským</a:t>
            </a:r>
          </a:p>
          <a:p>
            <a:pPr>
              <a:defRPr/>
            </a:pPr>
            <a:r>
              <a:rPr lang="cs-CZ" sz="1100" cap="all" spc="150" dirty="0">
                <a:solidFill>
                  <a:schemeClr val="bg1">
                    <a:lumMod val="50000"/>
                  </a:schemeClr>
                </a:solidFill>
              </a:rPr>
              <a:t>sociálním fondem a státním rozpočtem České republiky.</a:t>
            </a:r>
          </a:p>
          <a:p>
            <a:pPr>
              <a:defRPr/>
            </a:pPr>
            <a:endParaRPr lang="cs-CZ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54824" y="4300859"/>
            <a:ext cx="2857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1882" y="1708135"/>
            <a:ext cx="3555312" cy="24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79038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69387" cy="1169988"/>
          </a:xfrm>
        </p:spPr>
        <p:txBody>
          <a:bodyPr/>
          <a:lstStyle/>
          <a:p>
            <a:pPr eaLnBrk="1"/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Druhá republika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69387" cy="4351338"/>
          </a:xfrm>
        </p:spPr>
        <p:txBody>
          <a:bodyPr/>
          <a:lstStyle/>
          <a:p>
            <a:r>
              <a:rPr lang="cs-CZ" sz="2800" dirty="0" smtClean="0">
                <a:latin typeface="Book Antiqua" pitchFamily="18" charset="0"/>
              </a:rPr>
              <a:t>Zanikla první republika, až do vzniku </a:t>
            </a: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Protektorátu Čechy a Morava </a:t>
            </a:r>
            <a:r>
              <a:rPr lang="cs-CZ" sz="2800" dirty="0" smtClean="0">
                <a:latin typeface="Book Antiqua" pitchFamily="18" charset="0"/>
              </a:rPr>
              <a:t>(15. 3. 1939) mluvíme o tzv. </a:t>
            </a: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druhé republice</a:t>
            </a:r>
            <a:r>
              <a:rPr lang="cs-CZ" sz="2800" dirty="0" smtClean="0">
                <a:latin typeface="Book Antiqua" pitchFamily="18" charset="0"/>
              </a:rPr>
              <a:t>.</a:t>
            </a:r>
          </a:p>
          <a:p>
            <a:pPr>
              <a:buNone/>
            </a:pPr>
            <a:endParaRPr lang="cs-CZ" sz="2800" dirty="0" smtClean="0">
              <a:latin typeface="Book Antiqua" pitchFamily="18" charset="0"/>
            </a:endParaRPr>
          </a:p>
          <a:p>
            <a:pPr>
              <a:spcAft>
                <a:spcPts val="0"/>
              </a:spcAft>
            </a:pP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1.-10. října </a:t>
            </a:r>
            <a:r>
              <a:rPr lang="cs-CZ" sz="2800" dirty="0" smtClean="0">
                <a:latin typeface="Book Antiqua" pitchFamily="18" charset="0"/>
              </a:rPr>
              <a:t>byly obsazeny </a:t>
            </a:r>
          </a:p>
          <a:p>
            <a:pPr>
              <a:spcAft>
                <a:spcPts val="0"/>
              </a:spcAft>
              <a:buNone/>
            </a:pPr>
            <a:r>
              <a:rPr lang="cs-CZ" sz="2800" dirty="0" smtClean="0">
                <a:latin typeface="Book Antiqua" pitchFamily="18" charset="0"/>
              </a:rPr>
              <a:t>	české a moravské pohraniční </a:t>
            </a:r>
          </a:p>
          <a:p>
            <a:pPr>
              <a:spcAft>
                <a:spcPts val="0"/>
              </a:spcAft>
              <a:buNone/>
            </a:pPr>
            <a:r>
              <a:rPr lang="cs-CZ" sz="2800" dirty="0" smtClean="0">
                <a:latin typeface="Book Antiqua" pitchFamily="18" charset="0"/>
              </a:rPr>
              <a:t>	oblasti – součást německé říše </a:t>
            </a:r>
          </a:p>
          <a:p>
            <a:pPr>
              <a:spcAft>
                <a:spcPts val="0"/>
              </a:spcAft>
              <a:buNone/>
            </a:pPr>
            <a:r>
              <a:rPr lang="cs-CZ" sz="2800" dirty="0" smtClean="0">
                <a:latin typeface="Book Antiqua" pitchFamily="18" charset="0"/>
              </a:rPr>
              <a:t>	jako Říšská župa </a:t>
            </a: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Sudety</a:t>
            </a:r>
            <a:r>
              <a:rPr lang="cs-CZ" sz="2800" dirty="0" smtClean="0">
                <a:latin typeface="Book Antiqua" pitchFamily="18" charset="0"/>
              </a:rPr>
              <a:t>.</a:t>
            </a:r>
          </a:p>
          <a:p>
            <a:pPr>
              <a:spcAft>
                <a:spcPts val="0"/>
              </a:spcAft>
              <a:buNone/>
            </a:pPr>
            <a:endParaRPr lang="cs-CZ" sz="2800" dirty="0" smtClean="0">
              <a:latin typeface="Book Antiqua" pitchFamily="18" charset="0"/>
            </a:endParaRPr>
          </a:p>
          <a:p>
            <a:r>
              <a:rPr lang="cs-CZ" sz="2800" dirty="0" smtClean="0">
                <a:latin typeface="Book Antiqua" pitchFamily="18" charset="0"/>
              </a:rPr>
              <a:t>Správcem se stal </a:t>
            </a:r>
            <a:r>
              <a:rPr lang="cs-CZ" sz="2800" dirty="0" err="1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Konrad</a:t>
            </a: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cs-CZ" sz="2800" dirty="0" err="1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Henlein</a:t>
            </a:r>
            <a:r>
              <a:rPr lang="cs-CZ" sz="2800" dirty="0" smtClean="0">
                <a:latin typeface="Book Antiqua" pitchFamily="18" charset="0"/>
              </a:rPr>
              <a:t>.</a:t>
            </a:r>
          </a:p>
          <a:p>
            <a:pPr eaLnBrk="1"/>
            <a:endParaRPr lang="cs-CZ" sz="2800" dirty="0" smtClean="0">
              <a:latin typeface="Book Antiqua" pitchFamily="18" charset="0"/>
            </a:endParaRPr>
          </a:p>
          <a:p>
            <a:pPr eaLnBrk="1">
              <a:buFont typeface="Wingdings" charset="2"/>
              <a:buNone/>
            </a:pPr>
            <a:endParaRPr lang="cs-CZ" dirty="0" smtClean="0"/>
          </a:p>
          <a:p>
            <a:pPr eaLnBrk="1"/>
            <a:endParaRPr lang="cs-CZ" dirty="0" smtClean="0"/>
          </a:p>
          <a:p>
            <a:pPr eaLnBrk="1"/>
            <a:endParaRPr lang="cs-CZ" dirty="0" smtClean="0"/>
          </a:p>
          <a:p>
            <a:pPr eaLnBrk="1">
              <a:buFont typeface="Wingdings" charset="2"/>
              <a:buNone/>
            </a:pPr>
            <a:endParaRPr lang="cs-CZ" sz="1200" dirty="0" smtClean="0"/>
          </a:p>
          <a:p>
            <a:pPr algn="ctr" eaLnBrk="1">
              <a:buFont typeface="Wingdings" charset="2"/>
              <a:buNone/>
            </a:pPr>
            <a:endParaRPr lang="cs-CZ" sz="1200" dirty="0" smtClean="0"/>
          </a:p>
          <a:p>
            <a:pPr algn="ctr" eaLnBrk="1">
              <a:buFont typeface="Wingdings" charset="2"/>
              <a:buNone/>
            </a:pPr>
            <a:endParaRPr lang="cs-CZ" sz="1200" dirty="0" smtClean="0"/>
          </a:p>
          <a:p>
            <a:pPr algn="ctr" eaLnBrk="1">
              <a:lnSpc>
                <a:spcPct val="100000"/>
              </a:lnSpc>
              <a:spcAft>
                <a:spcPct val="0"/>
              </a:spcAft>
              <a:buFont typeface="Wingdings" charset="2"/>
              <a:buNone/>
            </a:pPr>
            <a:endParaRPr lang="cs-CZ" sz="1200" dirty="0" smtClean="0"/>
          </a:p>
          <a:p>
            <a:pPr eaLnBrk="1">
              <a:buFont typeface="Wingdings" charset="2"/>
              <a:buNone/>
            </a:pPr>
            <a:endParaRPr lang="cs-CZ" dirty="0" smtClean="0"/>
          </a:p>
        </p:txBody>
      </p:sp>
      <p:sp>
        <p:nvSpPr>
          <p:cNvPr id="6" name="TextovéPole 5"/>
          <p:cNvSpPr txBox="1"/>
          <p:nvPr/>
        </p:nvSpPr>
        <p:spPr>
          <a:xfrm>
            <a:off x="125413" y="6823075"/>
            <a:ext cx="6286500" cy="665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1100" cap="all" spc="150" dirty="0">
                <a:solidFill>
                  <a:schemeClr val="bg1">
                    <a:lumMod val="50000"/>
                  </a:schemeClr>
                </a:solidFill>
              </a:rPr>
              <a:t>Tato prezentace je spolufinancována Evropským</a:t>
            </a:r>
          </a:p>
          <a:p>
            <a:pPr>
              <a:defRPr/>
            </a:pPr>
            <a:r>
              <a:rPr lang="cs-CZ" sz="1100" cap="all" spc="150" dirty="0">
                <a:solidFill>
                  <a:schemeClr val="bg1">
                    <a:lumMod val="50000"/>
                  </a:schemeClr>
                </a:solidFill>
              </a:rPr>
              <a:t>sociálním fondem a státním rozpočtem České republiky.</a:t>
            </a:r>
          </a:p>
          <a:p>
            <a:pPr>
              <a:defRPr/>
            </a:pPr>
            <a:endParaRPr lang="cs-CZ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83254" y="2708267"/>
            <a:ext cx="381000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69138" y="4779969"/>
            <a:ext cx="1465766" cy="1433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79038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69387" cy="1169988"/>
          </a:xfrm>
        </p:spPr>
        <p:txBody>
          <a:bodyPr/>
          <a:lstStyle/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Druhá republika</a:t>
            </a:r>
            <a:endParaRPr lang="cs-CZ" dirty="0" smtClean="0">
              <a:latin typeface="Book Antiqua" pitchFamily="18" charset="0"/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69387" cy="4351338"/>
          </a:xfrm>
        </p:spPr>
        <p:txBody>
          <a:bodyPr/>
          <a:lstStyle/>
          <a:p>
            <a:r>
              <a:rPr lang="cs-CZ" sz="2800" dirty="0" err="1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Těšínsko</a:t>
            </a:r>
            <a:r>
              <a:rPr lang="cs-CZ" sz="2800" dirty="0" smtClean="0">
                <a:latin typeface="Book Antiqua" pitchFamily="18" charset="0"/>
              </a:rPr>
              <a:t> a </a:t>
            </a: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Spiš</a:t>
            </a:r>
            <a:r>
              <a:rPr lang="cs-CZ" sz="2800" dirty="0" smtClean="0">
                <a:latin typeface="Book Antiqua" pitchFamily="18" charset="0"/>
              </a:rPr>
              <a:t> získalo Polsko.</a:t>
            </a:r>
          </a:p>
          <a:p>
            <a:r>
              <a:rPr lang="cs-CZ" sz="2800" dirty="0" smtClean="0">
                <a:latin typeface="Book Antiqua" pitchFamily="18" charset="0"/>
              </a:rPr>
              <a:t> </a:t>
            </a: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Jižní Slovensko </a:t>
            </a:r>
            <a:r>
              <a:rPr lang="cs-CZ" sz="2800" dirty="0" smtClean="0">
                <a:latin typeface="Book Antiqua" pitchFamily="18" charset="0"/>
              </a:rPr>
              <a:t>a </a:t>
            </a: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Podkarpatskou Rus </a:t>
            </a:r>
            <a:r>
              <a:rPr lang="cs-CZ" sz="2800" dirty="0" smtClean="0">
                <a:solidFill>
                  <a:schemeClr val="tx1"/>
                </a:solidFill>
                <a:latin typeface="Book Antiqua" pitchFamily="18" charset="0"/>
              </a:rPr>
              <a:t>připojilo</a:t>
            </a: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cs-CZ" sz="2800" dirty="0" smtClean="0">
                <a:latin typeface="Book Antiqua" pitchFamily="18" charset="0"/>
              </a:rPr>
              <a:t>Maďarsko. </a:t>
            </a:r>
          </a:p>
          <a:p>
            <a:pPr>
              <a:buNone/>
            </a:pPr>
            <a:endParaRPr lang="cs-CZ" sz="2800" dirty="0" smtClean="0">
              <a:latin typeface="Book Antiqua" pitchFamily="18" charset="0"/>
            </a:endParaRPr>
          </a:p>
          <a:p>
            <a:pPr>
              <a:spcAft>
                <a:spcPts val="0"/>
              </a:spcAft>
            </a:pPr>
            <a:r>
              <a:rPr lang="cs-CZ" sz="2800" dirty="0" smtClean="0">
                <a:latin typeface="Book Antiqua" pitchFamily="18" charset="0"/>
              </a:rPr>
              <a:t>ČSR ztratilo </a:t>
            </a:r>
          </a:p>
          <a:p>
            <a:pPr>
              <a:spcAft>
                <a:spcPts val="0"/>
              </a:spcAft>
              <a:buNone/>
            </a:pPr>
            <a:r>
              <a:rPr lang="cs-CZ" sz="2800" dirty="0" smtClean="0">
                <a:latin typeface="Book Antiqua" pitchFamily="18" charset="0"/>
              </a:rPr>
              <a:t>	významné </a:t>
            </a:r>
          </a:p>
          <a:p>
            <a:pPr>
              <a:spcAft>
                <a:spcPts val="0"/>
              </a:spcAft>
              <a:buNone/>
            </a:pPr>
            <a:r>
              <a:rPr lang="cs-CZ" sz="2800" dirty="0" smtClean="0">
                <a:latin typeface="Book Antiqua" pitchFamily="18" charset="0"/>
              </a:rPr>
              <a:t>	hospodářské oblasti. </a:t>
            </a:r>
          </a:p>
          <a:p>
            <a:pPr eaLnBrk="1"/>
            <a:endParaRPr lang="cs-CZ" sz="2800" dirty="0" smtClean="0">
              <a:latin typeface="Book Antiqua" pitchFamily="18" charset="0"/>
            </a:endParaRPr>
          </a:p>
          <a:p>
            <a:pPr eaLnBrk="1">
              <a:buFont typeface="Wingdings" charset="2"/>
              <a:buNone/>
            </a:pPr>
            <a:endParaRPr lang="cs-CZ" dirty="0" smtClean="0"/>
          </a:p>
          <a:p>
            <a:pPr eaLnBrk="1"/>
            <a:endParaRPr lang="cs-CZ" dirty="0" smtClean="0"/>
          </a:p>
          <a:p>
            <a:pPr eaLnBrk="1"/>
            <a:endParaRPr lang="cs-CZ" dirty="0" smtClean="0"/>
          </a:p>
          <a:p>
            <a:pPr eaLnBrk="1">
              <a:buFont typeface="Wingdings" charset="2"/>
              <a:buNone/>
            </a:pPr>
            <a:endParaRPr lang="cs-CZ" sz="1200" dirty="0" smtClean="0"/>
          </a:p>
          <a:p>
            <a:pPr algn="ctr" eaLnBrk="1">
              <a:buFont typeface="Wingdings" charset="2"/>
              <a:buNone/>
            </a:pPr>
            <a:endParaRPr lang="cs-CZ" sz="1200" dirty="0" smtClean="0"/>
          </a:p>
          <a:p>
            <a:pPr algn="ctr" eaLnBrk="1">
              <a:buFont typeface="Wingdings" charset="2"/>
              <a:buNone/>
            </a:pPr>
            <a:endParaRPr lang="cs-CZ" sz="1200" dirty="0" smtClean="0"/>
          </a:p>
          <a:p>
            <a:pPr algn="ctr" eaLnBrk="1">
              <a:lnSpc>
                <a:spcPct val="100000"/>
              </a:lnSpc>
              <a:spcAft>
                <a:spcPct val="0"/>
              </a:spcAft>
              <a:buFont typeface="Wingdings" charset="2"/>
              <a:buNone/>
            </a:pPr>
            <a:endParaRPr lang="cs-CZ" sz="1200" dirty="0" smtClean="0"/>
          </a:p>
          <a:p>
            <a:pPr eaLnBrk="1">
              <a:buFont typeface="Wingdings" charset="2"/>
              <a:buNone/>
            </a:pPr>
            <a:endParaRPr lang="cs-CZ" dirty="0" smtClean="0"/>
          </a:p>
        </p:txBody>
      </p:sp>
      <p:sp>
        <p:nvSpPr>
          <p:cNvPr id="6" name="TextovéPole 5"/>
          <p:cNvSpPr txBox="1"/>
          <p:nvPr/>
        </p:nvSpPr>
        <p:spPr>
          <a:xfrm>
            <a:off x="125413" y="6823075"/>
            <a:ext cx="6286500" cy="665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1100" cap="all" spc="150" dirty="0">
                <a:solidFill>
                  <a:schemeClr val="bg1">
                    <a:lumMod val="50000"/>
                  </a:schemeClr>
                </a:solidFill>
              </a:rPr>
              <a:t>Tato prezentace je spolufinancována Evropským</a:t>
            </a:r>
          </a:p>
          <a:p>
            <a:pPr>
              <a:defRPr/>
            </a:pPr>
            <a:r>
              <a:rPr lang="cs-CZ" sz="1100" cap="all" spc="150" dirty="0">
                <a:solidFill>
                  <a:schemeClr val="bg1">
                    <a:lumMod val="50000"/>
                  </a:schemeClr>
                </a:solidFill>
              </a:rPr>
              <a:t>sociálním fondem a státním rozpočtem České republiky.</a:t>
            </a:r>
          </a:p>
          <a:p>
            <a:pPr>
              <a:defRPr/>
            </a:pP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97370" y="2779705"/>
            <a:ext cx="5043704" cy="3476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79038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69387" cy="1169988"/>
          </a:xfrm>
        </p:spPr>
        <p:txBody>
          <a:bodyPr/>
          <a:lstStyle/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Druhá republika</a:t>
            </a:r>
            <a:endParaRPr lang="cs-CZ" dirty="0" smtClean="0">
              <a:latin typeface="Book Antiqua" pitchFamily="18" charset="0"/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69387" cy="4351338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cs-CZ" sz="2800" dirty="0" smtClean="0">
                <a:latin typeface="Book Antiqua" pitchFamily="18" charset="0"/>
              </a:rPr>
              <a:t>	</a:t>
            </a: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5. října 1938 Beneš abdikoval </a:t>
            </a:r>
            <a:r>
              <a:rPr lang="cs-CZ" sz="2800" dirty="0" smtClean="0">
                <a:latin typeface="Book Antiqua" pitchFamily="18" charset="0"/>
              </a:rPr>
              <a:t>a odletěl do Londýna. </a:t>
            </a:r>
          </a:p>
          <a:p>
            <a:pPr>
              <a:spcAft>
                <a:spcPts val="0"/>
              </a:spcAft>
              <a:buNone/>
            </a:pPr>
            <a:endParaRPr lang="cs-CZ" sz="2800" dirty="0" smtClean="0">
              <a:latin typeface="Book Antiqua" pitchFamily="18" charset="0"/>
            </a:endParaRPr>
          </a:p>
          <a:p>
            <a:pPr>
              <a:spcAft>
                <a:spcPts val="0"/>
              </a:spcAft>
            </a:pP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6. října </a:t>
            </a:r>
            <a:r>
              <a:rPr lang="cs-CZ" sz="2800" dirty="0" smtClean="0">
                <a:latin typeface="Book Antiqua" pitchFamily="18" charset="0"/>
              </a:rPr>
              <a:t>vyhlásilo Slovensko </a:t>
            </a:r>
          </a:p>
          <a:p>
            <a:pPr>
              <a:spcAft>
                <a:spcPts val="0"/>
              </a:spcAft>
              <a:buNone/>
            </a:pPr>
            <a:r>
              <a:rPr lang="cs-CZ" sz="2800" dirty="0" smtClean="0">
                <a:latin typeface="Book Antiqua" pitchFamily="18" charset="0"/>
              </a:rPr>
              <a:t>	autonomii – </a:t>
            </a: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Česko-Slovenská </a:t>
            </a:r>
          </a:p>
          <a:p>
            <a:pPr>
              <a:spcAft>
                <a:spcPts val="0"/>
              </a:spcAft>
              <a:buNone/>
            </a:pP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	republika</a:t>
            </a:r>
            <a:r>
              <a:rPr lang="cs-CZ" sz="2800" dirty="0" smtClean="0">
                <a:latin typeface="Book Antiqua" pitchFamily="18" charset="0"/>
              </a:rPr>
              <a:t>. </a:t>
            </a:r>
          </a:p>
          <a:p>
            <a:pPr>
              <a:spcAft>
                <a:spcPts val="0"/>
              </a:spcAft>
              <a:buNone/>
            </a:pPr>
            <a:endParaRPr lang="cs-CZ" sz="2800" dirty="0" smtClean="0">
              <a:latin typeface="Book Antiqua" pitchFamily="18" charset="0"/>
            </a:endParaRPr>
          </a:p>
          <a:p>
            <a:pPr>
              <a:spcAft>
                <a:spcPts val="0"/>
              </a:spcAft>
            </a:pP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Prezidentem</a:t>
            </a:r>
            <a:r>
              <a:rPr lang="cs-CZ" sz="2800" dirty="0" smtClean="0">
                <a:latin typeface="Book Antiqua" pitchFamily="18" charset="0"/>
              </a:rPr>
              <a:t> se stal </a:t>
            </a: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Emil </a:t>
            </a:r>
            <a:r>
              <a:rPr lang="cs-CZ" sz="2800" dirty="0" err="1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Hácha</a:t>
            </a:r>
            <a:r>
              <a:rPr lang="cs-CZ" sz="2800" dirty="0" smtClean="0">
                <a:latin typeface="Book Antiqua" pitchFamily="18" charset="0"/>
              </a:rPr>
              <a:t>. </a:t>
            </a:r>
          </a:p>
          <a:p>
            <a:pPr>
              <a:spcAft>
                <a:spcPts val="0"/>
              </a:spcAft>
            </a:pPr>
            <a:endParaRPr lang="cs-CZ" sz="2800" dirty="0" smtClean="0">
              <a:latin typeface="Book Antiqua" pitchFamily="18" charset="0"/>
            </a:endParaRPr>
          </a:p>
          <a:p>
            <a:pPr>
              <a:spcAft>
                <a:spcPts val="0"/>
              </a:spcAft>
            </a:pPr>
            <a:r>
              <a:rPr lang="cs-CZ" sz="2800" dirty="0" smtClean="0">
                <a:latin typeface="Book Antiqua" pitchFamily="18" charset="0"/>
              </a:rPr>
              <a:t>V čele česko-slovenské vlády byl </a:t>
            </a: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Rudolf Beran</a:t>
            </a:r>
            <a:r>
              <a:rPr lang="cs-CZ" sz="2800" dirty="0" smtClean="0">
                <a:latin typeface="Book Antiqua" pitchFamily="18" charset="0"/>
              </a:rPr>
              <a:t>.</a:t>
            </a:r>
          </a:p>
          <a:p>
            <a:pPr>
              <a:spcAft>
                <a:spcPts val="0"/>
              </a:spcAft>
            </a:pPr>
            <a:endParaRPr lang="cs-CZ" sz="2800" dirty="0" smtClean="0">
              <a:latin typeface="Book Antiqua" pitchFamily="18" charset="0"/>
            </a:endParaRPr>
          </a:p>
          <a:p>
            <a:pPr>
              <a:spcAft>
                <a:spcPts val="0"/>
              </a:spcAft>
            </a:pPr>
            <a:r>
              <a:rPr lang="cs-CZ" sz="2800" dirty="0" smtClean="0">
                <a:latin typeface="Book Antiqua" pitchFamily="18" charset="0"/>
              </a:rPr>
              <a:t>V čele </a:t>
            </a: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slovenské vlády </a:t>
            </a:r>
            <a:r>
              <a:rPr lang="cs-CZ" sz="2800" dirty="0" smtClean="0">
                <a:latin typeface="Book Antiqua" pitchFamily="18" charset="0"/>
              </a:rPr>
              <a:t>byl </a:t>
            </a:r>
            <a:r>
              <a:rPr lang="cs-CZ" sz="2800" dirty="0" err="1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Jozef</a:t>
            </a: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 Tiso</a:t>
            </a:r>
            <a:r>
              <a:rPr lang="cs-CZ" sz="2800" dirty="0" smtClean="0">
                <a:latin typeface="Book Antiqua" pitchFamily="18" charset="0"/>
              </a:rPr>
              <a:t>.</a:t>
            </a:r>
          </a:p>
          <a:p>
            <a:pPr eaLnBrk="1">
              <a:buNone/>
            </a:pPr>
            <a:endParaRPr lang="cs-CZ" sz="2800" dirty="0" smtClean="0">
              <a:latin typeface="Book Antiqua" pitchFamily="18" charset="0"/>
            </a:endParaRPr>
          </a:p>
          <a:p>
            <a:pPr eaLnBrk="1">
              <a:buFont typeface="Wingdings" charset="2"/>
              <a:buNone/>
            </a:pPr>
            <a:endParaRPr lang="cs-CZ" dirty="0" smtClean="0"/>
          </a:p>
          <a:p>
            <a:pPr eaLnBrk="1"/>
            <a:endParaRPr lang="cs-CZ" dirty="0" smtClean="0"/>
          </a:p>
          <a:p>
            <a:pPr eaLnBrk="1"/>
            <a:endParaRPr lang="cs-CZ" dirty="0" smtClean="0"/>
          </a:p>
          <a:p>
            <a:pPr eaLnBrk="1">
              <a:buFont typeface="Wingdings" charset="2"/>
              <a:buNone/>
            </a:pPr>
            <a:endParaRPr lang="cs-CZ" sz="1200" dirty="0" smtClean="0"/>
          </a:p>
          <a:p>
            <a:pPr algn="ctr" eaLnBrk="1">
              <a:buFont typeface="Wingdings" charset="2"/>
              <a:buNone/>
            </a:pPr>
            <a:endParaRPr lang="cs-CZ" sz="1200" dirty="0" smtClean="0"/>
          </a:p>
          <a:p>
            <a:pPr algn="ctr" eaLnBrk="1">
              <a:buFont typeface="Wingdings" charset="2"/>
              <a:buNone/>
            </a:pPr>
            <a:endParaRPr lang="cs-CZ" sz="1200" dirty="0" smtClean="0"/>
          </a:p>
          <a:p>
            <a:pPr algn="ctr" eaLnBrk="1">
              <a:lnSpc>
                <a:spcPct val="100000"/>
              </a:lnSpc>
              <a:spcAft>
                <a:spcPct val="0"/>
              </a:spcAft>
              <a:buFont typeface="Wingdings" charset="2"/>
              <a:buNone/>
            </a:pPr>
            <a:endParaRPr lang="cs-CZ" sz="1200" dirty="0" smtClean="0"/>
          </a:p>
          <a:p>
            <a:pPr eaLnBrk="1">
              <a:buFont typeface="Wingdings" charset="2"/>
              <a:buNone/>
            </a:pPr>
            <a:endParaRPr lang="cs-CZ" dirty="0" smtClean="0"/>
          </a:p>
        </p:txBody>
      </p:sp>
      <p:sp>
        <p:nvSpPr>
          <p:cNvPr id="6" name="TextovéPole 5"/>
          <p:cNvSpPr txBox="1"/>
          <p:nvPr/>
        </p:nvSpPr>
        <p:spPr>
          <a:xfrm>
            <a:off x="125413" y="6823075"/>
            <a:ext cx="6286500" cy="665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1100" cap="all" spc="150" dirty="0">
                <a:solidFill>
                  <a:schemeClr val="bg1">
                    <a:lumMod val="50000"/>
                  </a:schemeClr>
                </a:solidFill>
              </a:rPr>
              <a:t>Tato prezentace je spolufinancována Evropským</a:t>
            </a:r>
          </a:p>
          <a:p>
            <a:pPr>
              <a:defRPr/>
            </a:pPr>
            <a:r>
              <a:rPr lang="cs-CZ" sz="1100" cap="all" spc="150" dirty="0">
                <a:solidFill>
                  <a:schemeClr val="bg1">
                    <a:lumMod val="50000"/>
                  </a:schemeClr>
                </a:solidFill>
              </a:rPr>
              <a:t>sociálním fondem a státním rozpočtem České republiky.</a:t>
            </a:r>
          </a:p>
          <a:p>
            <a:pPr>
              <a:defRPr/>
            </a:pPr>
            <a:endParaRPr lang="cs-CZ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print"/>
          <a:srcRect b="18750"/>
          <a:stretch>
            <a:fillRect/>
          </a:stretch>
        </p:blipFill>
        <p:spPr bwMode="auto">
          <a:xfrm>
            <a:off x="8504578" y="4422779"/>
            <a:ext cx="129746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1882" y="2136763"/>
            <a:ext cx="2318781" cy="265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79038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69387" cy="1169988"/>
          </a:xfrm>
        </p:spPr>
        <p:txBody>
          <a:bodyPr/>
          <a:lstStyle/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Druhá republika</a:t>
            </a:r>
            <a:endParaRPr lang="cs-CZ" dirty="0" smtClean="0">
              <a:latin typeface="Book Antiqua" pitchFamily="18" charset="0"/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280" y="1636697"/>
            <a:ext cx="9069387" cy="4351338"/>
          </a:xfrm>
        </p:spPr>
        <p:txBody>
          <a:bodyPr/>
          <a:lstStyle/>
          <a:p>
            <a:pPr eaLnBrk="1">
              <a:spcAft>
                <a:spcPts val="0"/>
              </a:spcAft>
            </a:pPr>
            <a:r>
              <a:rPr lang="cs-CZ" sz="2800" dirty="0" smtClean="0">
                <a:latin typeface="Book Antiqua" pitchFamily="18" charset="0"/>
              </a:rPr>
              <a:t>V </a:t>
            </a: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březnu 1939 </a:t>
            </a:r>
            <a:r>
              <a:rPr lang="cs-CZ" sz="2800" dirty="0" smtClean="0">
                <a:latin typeface="Book Antiqua" pitchFamily="18" charset="0"/>
              </a:rPr>
              <a:t>pozval Hitler </a:t>
            </a:r>
            <a:r>
              <a:rPr lang="cs-CZ" sz="2800" dirty="0" err="1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Jozefa</a:t>
            </a:r>
            <a:endParaRPr lang="cs-CZ" sz="2800" dirty="0" smtClean="0">
              <a:solidFill>
                <a:schemeClr val="accent1">
                  <a:lumMod val="75000"/>
                </a:schemeClr>
              </a:solidFill>
              <a:latin typeface="Book Antiqua" pitchFamily="18" charset="0"/>
            </a:endParaRPr>
          </a:p>
          <a:p>
            <a:pPr eaLnBrk="1">
              <a:spcAft>
                <a:spcPts val="0"/>
              </a:spcAft>
              <a:buNone/>
            </a:pP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	Tisu </a:t>
            </a:r>
            <a:r>
              <a:rPr lang="cs-CZ" sz="2800" dirty="0" smtClean="0">
                <a:latin typeface="Book Antiqua" pitchFamily="18" charset="0"/>
              </a:rPr>
              <a:t>a </a:t>
            </a: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Ferdinanda </a:t>
            </a:r>
            <a:r>
              <a:rPr lang="cs-CZ" sz="2800" dirty="0" err="1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Ďurčanského</a:t>
            </a:r>
            <a:r>
              <a:rPr lang="cs-CZ" sz="2800" dirty="0" smtClean="0">
                <a:latin typeface="Book Antiqua" pitchFamily="18" charset="0"/>
              </a:rPr>
              <a:t> </a:t>
            </a:r>
          </a:p>
          <a:p>
            <a:pPr eaLnBrk="1">
              <a:spcAft>
                <a:spcPts val="1400"/>
              </a:spcAft>
              <a:buNone/>
            </a:pPr>
            <a:r>
              <a:rPr lang="cs-CZ" sz="2800" dirty="0" smtClean="0">
                <a:latin typeface="Book Antiqua" pitchFamily="18" charset="0"/>
              </a:rPr>
              <a:t>	do Berlína.</a:t>
            </a:r>
          </a:p>
          <a:p>
            <a:pPr eaLnBrk="1">
              <a:spcAft>
                <a:spcPts val="0"/>
              </a:spcAft>
            </a:pPr>
            <a:r>
              <a:rPr lang="cs-CZ" sz="2800" dirty="0" smtClean="0">
                <a:latin typeface="Book Antiqua" pitchFamily="18" charset="0"/>
              </a:rPr>
              <a:t>Nutil je k odtržení Slovenska </a:t>
            </a:r>
          </a:p>
          <a:p>
            <a:pPr eaLnBrk="1">
              <a:spcAft>
                <a:spcPts val="0"/>
              </a:spcAft>
              <a:buNone/>
            </a:pPr>
            <a:r>
              <a:rPr lang="cs-CZ" sz="2800" dirty="0" smtClean="0">
                <a:latin typeface="Book Antiqua" pitchFamily="18" charset="0"/>
              </a:rPr>
              <a:t>	od českých zemích.</a:t>
            </a:r>
          </a:p>
          <a:p>
            <a:pPr eaLnBrk="1">
              <a:spcAft>
                <a:spcPts val="0"/>
              </a:spcAft>
              <a:buNone/>
            </a:pPr>
            <a:endParaRPr lang="cs-CZ" sz="1400" dirty="0" smtClean="0">
              <a:latin typeface="Book Antiqua" pitchFamily="18" charset="0"/>
            </a:endParaRPr>
          </a:p>
          <a:p>
            <a:pPr eaLnBrk="1"/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14. března 1939 </a:t>
            </a:r>
            <a:r>
              <a:rPr lang="cs-CZ" sz="2800" dirty="0" smtClean="0">
                <a:latin typeface="Book Antiqua" pitchFamily="18" charset="0"/>
              </a:rPr>
              <a:t>byl v Bratislavě vyhlášen samostatný </a:t>
            </a: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Slovenský </a:t>
            </a:r>
            <a:r>
              <a:rPr lang="cs-CZ" sz="2800" dirty="0" err="1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štát</a:t>
            </a:r>
            <a:r>
              <a:rPr lang="cs-CZ" sz="2800" dirty="0" smtClean="0">
                <a:latin typeface="Book Antiqua" pitchFamily="18" charset="0"/>
              </a:rPr>
              <a:t>.</a:t>
            </a:r>
          </a:p>
          <a:p>
            <a:pPr eaLnBrk="1"/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Prezidentem</a:t>
            </a:r>
            <a:r>
              <a:rPr lang="cs-CZ" sz="2800" dirty="0" smtClean="0">
                <a:latin typeface="Book Antiqua" pitchFamily="18" charset="0"/>
              </a:rPr>
              <a:t> se stal </a:t>
            </a:r>
            <a:r>
              <a:rPr lang="cs-CZ" sz="2800" dirty="0" err="1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Jozef</a:t>
            </a: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 Tiso</a:t>
            </a:r>
            <a:r>
              <a:rPr lang="cs-CZ" sz="2800" dirty="0" smtClean="0">
                <a:latin typeface="Book Antiqua" pitchFamily="18" charset="0"/>
              </a:rPr>
              <a:t>.</a:t>
            </a:r>
          </a:p>
          <a:p>
            <a:pPr eaLnBrk="1"/>
            <a:r>
              <a:rPr lang="cs-CZ" sz="2800" dirty="0" smtClean="0">
                <a:latin typeface="Book Antiqua" pitchFamily="18" charset="0"/>
              </a:rPr>
              <a:t>Byl zaveden klerofašistický režim (</a:t>
            </a:r>
            <a:r>
              <a:rPr lang="cs-CZ" sz="2800" dirty="0" err="1" smtClean="0">
                <a:latin typeface="Book Antiqua" pitchFamily="18" charset="0"/>
              </a:rPr>
              <a:t>církevněfašistický</a:t>
            </a:r>
            <a:r>
              <a:rPr lang="cs-CZ" sz="2800" dirty="0" smtClean="0">
                <a:latin typeface="Book Antiqua" pitchFamily="18" charset="0"/>
              </a:rPr>
              <a:t>).</a:t>
            </a:r>
          </a:p>
          <a:p>
            <a:pPr eaLnBrk="1">
              <a:buFont typeface="Wingdings" charset="2"/>
              <a:buNone/>
            </a:pPr>
            <a:endParaRPr lang="cs-CZ" dirty="0" smtClean="0"/>
          </a:p>
          <a:p>
            <a:pPr eaLnBrk="1"/>
            <a:endParaRPr lang="cs-CZ" dirty="0" smtClean="0"/>
          </a:p>
          <a:p>
            <a:pPr eaLnBrk="1"/>
            <a:endParaRPr lang="cs-CZ" dirty="0" smtClean="0"/>
          </a:p>
          <a:p>
            <a:pPr eaLnBrk="1">
              <a:buFont typeface="Wingdings" charset="2"/>
              <a:buNone/>
            </a:pPr>
            <a:endParaRPr lang="cs-CZ" sz="1200" dirty="0" smtClean="0"/>
          </a:p>
          <a:p>
            <a:pPr algn="ctr" eaLnBrk="1">
              <a:buFont typeface="Wingdings" charset="2"/>
              <a:buNone/>
            </a:pPr>
            <a:endParaRPr lang="cs-CZ" sz="1200" dirty="0" smtClean="0"/>
          </a:p>
          <a:p>
            <a:pPr algn="ctr" eaLnBrk="1">
              <a:buFont typeface="Wingdings" charset="2"/>
              <a:buNone/>
            </a:pPr>
            <a:endParaRPr lang="cs-CZ" sz="1200" dirty="0" smtClean="0"/>
          </a:p>
          <a:p>
            <a:pPr algn="ctr" eaLnBrk="1">
              <a:lnSpc>
                <a:spcPct val="100000"/>
              </a:lnSpc>
              <a:spcAft>
                <a:spcPct val="0"/>
              </a:spcAft>
              <a:buFont typeface="Wingdings" charset="2"/>
              <a:buNone/>
            </a:pPr>
            <a:endParaRPr lang="cs-CZ" sz="1200" dirty="0" smtClean="0"/>
          </a:p>
          <a:p>
            <a:pPr eaLnBrk="1">
              <a:buFont typeface="Wingdings" charset="2"/>
              <a:buNone/>
            </a:pPr>
            <a:endParaRPr lang="cs-CZ" dirty="0" smtClean="0"/>
          </a:p>
        </p:txBody>
      </p:sp>
      <p:sp>
        <p:nvSpPr>
          <p:cNvPr id="6" name="TextovéPole 5"/>
          <p:cNvSpPr txBox="1"/>
          <p:nvPr/>
        </p:nvSpPr>
        <p:spPr>
          <a:xfrm>
            <a:off x="125413" y="6823075"/>
            <a:ext cx="6286500" cy="665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1100" cap="all" spc="150" dirty="0">
                <a:solidFill>
                  <a:schemeClr val="bg1">
                    <a:lumMod val="50000"/>
                  </a:schemeClr>
                </a:solidFill>
              </a:rPr>
              <a:t>Tato prezentace je spolufinancována Evropským</a:t>
            </a:r>
          </a:p>
          <a:p>
            <a:pPr>
              <a:defRPr/>
            </a:pPr>
            <a:r>
              <a:rPr lang="cs-CZ" sz="1100" cap="all" spc="150" dirty="0">
                <a:solidFill>
                  <a:schemeClr val="bg1">
                    <a:lumMod val="50000"/>
                  </a:schemeClr>
                </a:solidFill>
              </a:rPr>
              <a:t>sociálním fondem a státním rozpočtem České republiky.</a:t>
            </a:r>
          </a:p>
          <a:p>
            <a:pPr>
              <a:defRPr/>
            </a:pPr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69072" y="1565259"/>
            <a:ext cx="314325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79038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69387" cy="1169988"/>
          </a:xfrm>
        </p:spPr>
        <p:txBody>
          <a:bodyPr/>
          <a:lstStyle/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Druhá republika</a:t>
            </a:r>
            <a:endParaRPr lang="cs-CZ" dirty="0" smtClean="0">
              <a:latin typeface="Book Antiqua" pitchFamily="18" charset="0"/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69387" cy="4351338"/>
          </a:xfrm>
        </p:spPr>
        <p:txBody>
          <a:bodyPr/>
          <a:lstStyle/>
          <a:p>
            <a:pPr eaLnBrk="1">
              <a:spcAft>
                <a:spcPts val="0"/>
              </a:spcAft>
            </a:pP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14. března 1939 </a:t>
            </a:r>
            <a:r>
              <a:rPr lang="cs-CZ" sz="2400" dirty="0" smtClean="0">
                <a:latin typeface="Book Antiqua" pitchFamily="18" charset="0"/>
              </a:rPr>
              <a:t>byl do Berlína pozván i 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Emila </a:t>
            </a:r>
            <a:r>
              <a:rPr lang="cs-CZ" sz="2400" dirty="0" err="1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Hácha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cs-CZ" sz="2400" dirty="0" smtClean="0">
                <a:latin typeface="Book Antiqua" pitchFamily="18" charset="0"/>
              </a:rPr>
              <a:t>a ministr zahraničí 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František </a:t>
            </a:r>
          </a:p>
          <a:p>
            <a:pPr eaLnBrk="1">
              <a:spcAft>
                <a:spcPts val="0"/>
              </a:spcAft>
              <a:buNone/>
            </a:pP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	</a:t>
            </a:r>
            <a:r>
              <a:rPr lang="cs-CZ" sz="2400" dirty="0" err="1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Chvalkovský</a:t>
            </a:r>
            <a:r>
              <a:rPr lang="cs-CZ" sz="2400" dirty="0" smtClean="0">
                <a:latin typeface="Book Antiqua" pitchFamily="18" charset="0"/>
              </a:rPr>
              <a:t>.</a:t>
            </a:r>
          </a:p>
          <a:p>
            <a:pPr eaLnBrk="1">
              <a:spcAft>
                <a:spcPts val="0"/>
              </a:spcAft>
              <a:buNone/>
            </a:pPr>
            <a:endParaRPr lang="cs-CZ" sz="1400" dirty="0" smtClean="0">
              <a:latin typeface="Book Antiqua" pitchFamily="18" charset="0"/>
            </a:endParaRPr>
          </a:p>
          <a:p>
            <a:pPr eaLnBrk="1">
              <a:spcAft>
                <a:spcPts val="0"/>
              </a:spcAft>
            </a:pPr>
            <a:r>
              <a:rPr lang="cs-CZ" sz="2400" dirty="0" smtClean="0">
                <a:latin typeface="Book Antiqua" pitchFamily="18" charset="0"/>
              </a:rPr>
              <a:t>Byli donuceni souhlasit </a:t>
            </a:r>
          </a:p>
          <a:p>
            <a:pPr eaLnBrk="1">
              <a:spcAft>
                <a:spcPts val="0"/>
              </a:spcAft>
              <a:buNone/>
            </a:pPr>
            <a:r>
              <a:rPr lang="cs-CZ" sz="2400" dirty="0" smtClean="0">
                <a:latin typeface="Book Antiqua" pitchFamily="18" charset="0"/>
              </a:rPr>
              <a:t>	s obsazením českých zemí.</a:t>
            </a:r>
          </a:p>
          <a:p>
            <a:pPr eaLnBrk="1">
              <a:spcAft>
                <a:spcPts val="0"/>
              </a:spcAft>
              <a:buNone/>
            </a:pPr>
            <a:endParaRPr lang="cs-CZ" sz="1400" dirty="0" smtClean="0">
              <a:latin typeface="Book Antiqua" pitchFamily="18" charset="0"/>
            </a:endParaRPr>
          </a:p>
          <a:p>
            <a:pPr eaLnBrk="1">
              <a:spcAft>
                <a:spcPts val="0"/>
              </a:spcAft>
            </a:pP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15. března 1939 </a:t>
            </a:r>
            <a:r>
              <a:rPr lang="cs-CZ" sz="2400" dirty="0" smtClean="0">
                <a:latin typeface="Book Antiqua" pitchFamily="18" charset="0"/>
              </a:rPr>
              <a:t>začali Němci </a:t>
            </a:r>
          </a:p>
          <a:p>
            <a:pPr eaLnBrk="1">
              <a:spcAft>
                <a:spcPts val="0"/>
              </a:spcAft>
              <a:buNone/>
            </a:pPr>
            <a:r>
              <a:rPr lang="cs-CZ" sz="2400" dirty="0" smtClean="0">
                <a:latin typeface="Book Antiqua" pitchFamily="18" charset="0"/>
              </a:rPr>
              <a:t>	zábor Čech a Moravy.</a:t>
            </a:r>
          </a:p>
          <a:p>
            <a:pPr eaLnBrk="1">
              <a:spcAft>
                <a:spcPts val="0"/>
              </a:spcAft>
              <a:buNone/>
            </a:pPr>
            <a:endParaRPr lang="cs-CZ" sz="1400" dirty="0" smtClean="0">
              <a:latin typeface="Book Antiqua" pitchFamily="18" charset="0"/>
            </a:endParaRPr>
          </a:p>
          <a:p>
            <a:pPr eaLnBrk="1">
              <a:spcAft>
                <a:spcPts val="0"/>
              </a:spcAft>
            </a:pP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16. března </a:t>
            </a:r>
            <a:r>
              <a:rPr lang="cs-CZ" sz="2400" dirty="0" smtClean="0">
                <a:latin typeface="Book Antiqua" pitchFamily="18" charset="0"/>
              </a:rPr>
              <a:t>bylo vyhlášeno vytvoření </a:t>
            </a:r>
          </a:p>
          <a:p>
            <a:pPr eaLnBrk="1">
              <a:spcAft>
                <a:spcPts val="0"/>
              </a:spcAft>
              <a:buNone/>
            </a:pP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	Protektorátu Čechy a Morava </a:t>
            </a:r>
            <a:r>
              <a:rPr lang="cs-CZ" sz="2400" dirty="0" smtClean="0">
                <a:solidFill>
                  <a:schemeClr val="tx1"/>
                </a:solidFill>
                <a:latin typeface="Book Antiqua" pitchFamily="18" charset="0"/>
              </a:rPr>
              <a:t>=</a:t>
            </a:r>
            <a:r>
              <a:rPr lang="cs-CZ" sz="2400" dirty="0" smtClean="0">
                <a:latin typeface="Book Antiqua" pitchFamily="18" charset="0"/>
              </a:rPr>
              <a:t> konec 2. republiky.</a:t>
            </a:r>
          </a:p>
          <a:p>
            <a:pPr eaLnBrk="1"/>
            <a:endParaRPr lang="cs-CZ" sz="1400" dirty="0" smtClean="0">
              <a:latin typeface="Book Antiqua" pitchFamily="18" charset="0"/>
            </a:endParaRPr>
          </a:p>
          <a:p>
            <a:pPr eaLnBrk="1"/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19. března </a:t>
            </a:r>
            <a:r>
              <a:rPr lang="cs-CZ" sz="2400" dirty="0" smtClean="0">
                <a:latin typeface="Book Antiqua" pitchFamily="18" charset="0"/>
              </a:rPr>
              <a:t>obsadilo Maďarsko Podkarpatskou Rus.</a:t>
            </a:r>
          </a:p>
          <a:p>
            <a:pPr eaLnBrk="1">
              <a:buFont typeface="Wingdings" charset="2"/>
              <a:buNone/>
            </a:pPr>
            <a:endParaRPr lang="cs-CZ" dirty="0" smtClean="0"/>
          </a:p>
          <a:p>
            <a:pPr eaLnBrk="1"/>
            <a:endParaRPr lang="cs-CZ" dirty="0" smtClean="0"/>
          </a:p>
          <a:p>
            <a:pPr eaLnBrk="1"/>
            <a:endParaRPr lang="cs-CZ" dirty="0" smtClean="0"/>
          </a:p>
          <a:p>
            <a:pPr eaLnBrk="1">
              <a:buFont typeface="Wingdings" charset="2"/>
              <a:buNone/>
            </a:pPr>
            <a:endParaRPr lang="cs-CZ" sz="1200" dirty="0" smtClean="0"/>
          </a:p>
          <a:p>
            <a:pPr algn="ctr" eaLnBrk="1">
              <a:buFont typeface="Wingdings" charset="2"/>
              <a:buNone/>
            </a:pPr>
            <a:endParaRPr lang="cs-CZ" sz="1200" dirty="0" smtClean="0"/>
          </a:p>
          <a:p>
            <a:pPr algn="ctr" eaLnBrk="1">
              <a:buFont typeface="Wingdings" charset="2"/>
              <a:buNone/>
            </a:pPr>
            <a:endParaRPr lang="cs-CZ" sz="1200" dirty="0" smtClean="0"/>
          </a:p>
          <a:p>
            <a:pPr algn="ctr" eaLnBrk="1">
              <a:lnSpc>
                <a:spcPct val="100000"/>
              </a:lnSpc>
              <a:spcAft>
                <a:spcPct val="0"/>
              </a:spcAft>
              <a:buFont typeface="Wingdings" charset="2"/>
              <a:buNone/>
            </a:pPr>
            <a:endParaRPr lang="cs-CZ" sz="1200" dirty="0" smtClean="0"/>
          </a:p>
          <a:p>
            <a:pPr eaLnBrk="1">
              <a:buFont typeface="Wingdings" charset="2"/>
              <a:buNone/>
            </a:pPr>
            <a:endParaRPr lang="cs-CZ" dirty="0" smtClean="0"/>
          </a:p>
        </p:txBody>
      </p:sp>
      <p:sp>
        <p:nvSpPr>
          <p:cNvPr id="6" name="TextovéPole 5"/>
          <p:cNvSpPr txBox="1"/>
          <p:nvPr/>
        </p:nvSpPr>
        <p:spPr>
          <a:xfrm>
            <a:off x="125413" y="6823075"/>
            <a:ext cx="6286500" cy="665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1100" cap="all" spc="150" dirty="0">
                <a:solidFill>
                  <a:schemeClr val="bg1">
                    <a:lumMod val="50000"/>
                  </a:schemeClr>
                </a:solidFill>
              </a:rPr>
              <a:t>Tato prezentace je spolufinancována Evropským</a:t>
            </a:r>
          </a:p>
          <a:p>
            <a:pPr>
              <a:defRPr/>
            </a:pPr>
            <a:r>
              <a:rPr lang="cs-CZ" sz="1100" cap="all" spc="150" dirty="0">
                <a:solidFill>
                  <a:schemeClr val="bg1">
                    <a:lumMod val="50000"/>
                  </a:schemeClr>
                </a:solidFill>
              </a:rPr>
              <a:t>sociálním fondem a státním rozpočtem České republiky.</a:t>
            </a:r>
          </a:p>
          <a:p>
            <a:pPr>
              <a:defRPr/>
            </a:pPr>
            <a:endParaRPr lang="cs-CZ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3894" y="2208201"/>
            <a:ext cx="339840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79038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69387" cy="1169988"/>
          </a:xfrm>
        </p:spPr>
        <p:txBody>
          <a:bodyPr/>
          <a:lstStyle/>
          <a:p>
            <a:pPr eaLnBrk="1"/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/>
            </a:r>
            <a:b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</a:b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Protektorát Čechy a Morava</a:t>
            </a:r>
            <a:b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</a:br>
            <a:endParaRPr lang="cs-CZ" dirty="0" smtClean="0">
              <a:solidFill>
                <a:schemeClr val="accent1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69387" cy="4351338"/>
          </a:xfrm>
        </p:spPr>
        <p:txBody>
          <a:bodyPr/>
          <a:lstStyle/>
          <a:p>
            <a:pPr eaLnBrk="1"/>
            <a:endParaRPr lang="cs-CZ" sz="2800" dirty="0" smtClean="0">
              <a:latin typeface="Book Antiqua" pitchFamily="18" charset="0"/>
            </a:endParaRPr>
          </a:p>
          <a:p>
            <a:pPr eaLnBrk="1">
              <a:buFont typeface="Wingdings" charset="2"/>
              <a:buNone/>
            </a:pPr>
            <a:endParaRPr lang="cs-CZ" dirty="0" smtClean="0"/>
          </a:p>
          <a:p>
            <a:pPr eaLnBrk="1"/>
            <a:endParaRPr lang="cs-CZ" dirty="0" smtClean="0"/>
          </a:p>
          <a:p>
            <a:pPr eaLnBrk="1"/>
            <a:endParaRPr lang="cs-CZ" dirty="0" smtClean="0"/>
          </a:p>
          <a:p>
            <a:pPr eaLnBrk="1">
              <a:buFont typeface="Wingdings" charset="2"/>
              <a:buNone/>
            </a:pPr>
            <a:endParaRPr lang="cs-CZ" sz="1200" dirty="0" smtClean="0"/>
          </a:p>
          <a:p>
            <a:pPr algn="ctr" eaLnBrk="1">
              <a:buFont typeface="Wingdings" charset="2"/>
              <a:buNone/>
            </a:pPr>
            <a:endParaRPr lang="cs-CZ" sz="1200" dirty="0" smtClean="0"/>
          </a:p>
          <a:p>
            <a:pPr algn="ctr" eaLnBrk="1">
              <a:buFont typeface="Wingdings" charset="2"/>
              <a:buNone/>
            </a:pPr>
            <a:endParaRPr lang="cs-CZ" sz="1200" dirty="0" smtClean="0"/>
          </a:p>
          <a:p>
            <a:pPr algn="ctr" eaLnBrk="1">
              <a:lnSpc>
                <a:spcPct val="100000"/>
              </a:lnSpc>
              <a:spcAft>
                <a:spcPct val="0"/>
              </a:spcAft>
              <a:buFont typeface="Wingdings" charset="2"/>
              <a:buNone/>
            </a:pPr>
            <a:endParaRPr lang="cs-CZ" sz="1200" dirty="0" smtClean="0"/>
          </a:p>
          <a:p>
            <a:pPr eaLnBrk="1">
              <a:buFont typeface="Wingdings" charset="2"/>
              <a:buNone/>
            </a:pPr>
            <a:endParaRPr lang="cs-CZ" dirty="0" smtClean="0"/>
          </a:p>
        </p:txBody>
      </p:sp>
      <p:sp>
        <p:nvSpPr>
          <p:cNvPr id="6" name="TextovéPole 5"/>
          <p:cNvSpPr txBox="1"/>
          <p:nvPr/>
        </p:nvSpPr>
        <p:spPr>
          <a:xfrm>
            <a:off x="125413" y="6823075"/>
            <a:ext cx="6286500" cy="665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1100" cap="all" spc="150" dirty="0">
                <a:solidFill>
                  <a:schemeClr val="bg1">
                    <a:lumMod val="50000"/>
                  </a:schemeClr>
                </a:solidFill>
              </a:rPr>
              <a:t>Tato prezentace je spolufinancována Evropským</a:t>
            </a:r>
          </a:p>
          <a:p>
            <a:pPr>
              <a:defRPr/>
            </a:pPr>
            <a:r>
              <a:rPr lang="cs-CZ" sz="1100" cap="all" spc="150" dirty="0">
                <a:solidFill>
                  <a:schemeClr val="bg1">
                    <a:lumMod val="50000"/>
                  </a:schemeClr>
                </a:solidFill>
              </a:rPr>
              <a:t>sociálním fondem a státním rozpočtem České republiky.</a:t>
            </a:r>
          </a:p>
          <a:p>
            <a:pPr>
              <a:defRPr/>
            </a:pPr>
            <a:endParaRPr lang="cs-CZ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032" y="1422383"/>
            <a:ext cx="8643998" cy="4641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79038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69387" cy="1169988"/>
          </a:xfrm>
        </p:spPr>
        <p:txBody>
          <a:bodyPr/>
          <a:lstStyle/>
          <a:p>
            <a:pPr eaLnBrk="1"/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Zdroje informací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1636697"/>
            <a:ext cx="9069387" cy="4483116"/>
          </a:xfrm>
        </p:spPr>
        <p:txBody>
          <a:bodyPr/>
          <a:lstStyle/>
          <a:p>
            <a:pPr>
              <a:spcAft>
                <a:spcPts val="600"/>
              </a:spcAft>
              <a:buClr>
                <a:srgbClr val="FFC000"/>
              </a:buClr>
              <a:defRPr/>
            </a:pPr>
            <a:r>
              <a:rPr lang="cs-CZ" sz="1700" dirty="0" smtClean="0">
                <a:latin typeface="Book Antiqua" pitchFamily="18" charset="0"/>
              </a:rPr>
              <a:t>Kohoutková, H., </a:t>
            </a:r>
            <a:r>
              <a:rPr lang="cs-CZ" sz="1700" dirty="0" err="1" smtClean="0">
                <a:latin typeface="Book Antiqua" pitchFamily="18" charset="0"/>
              </a:rPr>
              <a:t>Komsová</a:t>
            </a:r>
            <a:r>
              <a:rPr lang="cs-CZ" sz="1700" dirty="0" smtClean="0">
                <a:latin typeface="Book Antiqua" pitchFamily="18" charset="0"/>
              </a:rPr>
              <a:t>, M.: </a:t>
            </a:r>
            <a:r>
              <a:rPr lang="cs-CZ" sz="1700" i="1" dirty="0" smtClean="0">
                <a:latin typeface="Book Antiqua" pitchFamily="18" charset="0"/>
              </a:rPr>
              <a:t>Dějepis na dlani</a:t>
            </a:r>
            <a:r>
              <a:rPr lang="cs-CZ" sz="1700" dirty="0" smtClean="0">
                <a:latin typeface="Book Antiqua" pitchFamily="18" charset="0"/>
              </a:rPr>
              <a:t>. 2. </a:t>
            </a:r>
            <a:r>
              <a:rPr lang="cs-CZ" sz="1700" dirty="0" err="1" smtClean="0">
                <a:latin typeface="Book Antiqua" pitchFamily="18" charset="0"/>
              </a:rPr>
              <a:t>vyd</a:t>
            </a:r>
            <a:r>
              <a:rPr lang="cs-CZ" sz="1700" dirty="0" smtClean="0">
                <a:latin typeface="Book Antiqua" pitchFamily="18" charset="0"/>
              </a:rPr>
              <a:t>. Olomouc: </a:t>
            </a:r>
            <a:r>
              <a:rPr lang="cs-CZ" sz="1700" dirty="0" err="1" smtClean="0">
                <a:latin typeface="Book Antiqua" pitchFamily="18" charset="0"/>
              </a:rPr>
              <a:t>Rubico</a:t>
            </a:r>
            <a:r>
              <a:rPr lang="cs-CZ" sz="1700" dirty="0" smtClean="0">
                <a:latin typeface="Book Antiqua" pitchFamily="18" charset="0"/>
              </a:rPr>
              <a:t>, 2007. s. 256.                   ISBN 80-7346-065-3</a:t>
            </a:r>
          </a:p>
          <a:p>
            <a:pPr>
              <a:spcAft>
                <a:spcPts val="600"/>
              </a:spcAft>
              <a:buClr>
                <a:srgbClr val="FFC000"/>
              </a:buClr>
              <a:defRPr/>
            </a:pPr>
            <a:r>
              <a:rPr lang="cs-CZ" sz="1700" dirty="0" err="1" smtClean="0">
                <a:latin typeface="Book Antiqua" pitchFamily="18" charset="0"/>
              </a:rPr>
              <a:t>Sochrová</a:t>
            </a:r>
            <a:r>
              <a:rPr lang="cs-CZ" sz="1700" dirty="0" smtClean="0">
                <a:latin typeface="Book Antiqua" pitchFamily="18" charset="0"/>
              </a:rPr>
              <a:t>, M.: </a:t>
            </a:r>
            <a:r>
              <a:rPr lang="cs-CZ" sz="1700" i="1" dirty="0" smtClean="0">
                <a:latin typeface="Book Antiqua" pitchFamily="18" charset="0"/>
              </a:rPr>
              <a:t>Dějepis II. v kostce</a:t>
            </a:r>
            <a:r>
              <a:rPr lang="cs-CZ" sz="1700" dirty="0" smtClean="0">
                <a:latin typeface="Book Antiqua" pitchFamily="18" charset="0"/>
              </a:rPr>
              <a:t>. 2. </a:t>
            </a:r>
            <a:r>
              <a:rPr lang="cs-CZ" sz="1700" dirty="0" err="1" smtClean="0">
                <a:latin typeface="Book Antiqua" pitchFamily="18" charset="0"/>
              </a:rPr>
              <a:t>vyd</a:t>
            </a:r>
            <a:r>
              <a:rPr lang="cs-CZ" sz="1700" dirty="0" smtClean="0">
                <a:latin typeface="Book Antiqua" pitchFamily="18" charset="0"/>
              </a:rPr>
              <a:t>. Havlíčkův Brod: Fragment, 2002. s. 160.                 ISBN 80-7200-339-9</a:t>
            </a:r>
          </a:p>
          <a:p>
            <a:pPr>
              <a:spcAft>
                <a:spcPts val="600"/>
              </a:spcAft>
              <a:buClr>
                <a:srgbClr val="FFC000"/>
              </a:buClr>
              <a:defRPr/>
            </a:pPr>
            <a:r>
              <a:rPr lang="cs-CZ" sz="1700" dirty="0" smtClean="0">
                <a:latin typeface="Book Antiqua" pitchFamily="18" charset="0"/>
              </a:rPr>
              <a:t>Bělina, P., </a:t>
            </a:r>
            <a:r>
              <a:rPr lang="cs-CZ" sz="1700" dirty="0" err="1" smtClean="0">
                <a:latin typeface="Book Antiqua" pitchFamily="18" charset="0"/>
              </a:rPr>
              <a:t>Grulich</a:t>
            </a:r>
            <a:r>
              <a:rPr lang="cs-CZ" sz="1700" dirty="0" smtClean="0">
                <a:latin typeface="Book Antiqua" pitchFamily="18" charset="0"/>
              </a:rPr>
              <a:t>, T., </a:t>
            </a:r>
            <a:r>
              <a:rPr lang="cs-CZ" sz="1700" dirty="0" err="1" smtClean="0">
                <a:latin typeface="Book Antiqua" pitchFamily="18" charset="0"/>
              </a:rPr>
              <a:t>Halada</a:t>
            </a:r>
            <a:r>
              <a:rPr lang="cs-CZ" sz="1700" dirty="0" smtClean="0">
                <a:latin typeface="Book Antiqua" pitchFamily="18" charset="0"/>
              </a:rPr>
              <a:t>, J., Hrbek, J., Mareš, P., Moravcová, D., Pokorný, J., Rak, J., Roček, P., A., Tomeš, J.: </a:t>
            </a:r>
            <a:r>
              <a:rPr lang="cs-CZ" sz="1700" i="1" dirty="0" smtClean="0">
                <a:latin typeface="Book Antiqua" pitchFamily="18" charset="0"/>
              </a:rPr>
              <a:t>Dějiny zemí koruny české</a:t>
            </a:r>
            <a:r>
              <a:rPr lang="cs-CZ" sz="1700" dirty="0" smtClean="0">
                <a:latin typeface="Book Antiqua" pitchFamily="18" charset="0"/>
              </a:rPr>
              <a:t>. 4. </a:t>
            </a:r>
            <a:r>
              <a:rPr lang="cs-CZ" sz="1700" dirty="0" err="1" smtClean="0">
                <a:latin typeface="Book Antiqua" pitchFamily="18" charset="0"/>
              </a:rPr>
              <a:t>vyd</a:t>
            </a:r>
            <a:r>
              <a:rPr lang="cs-CZ" sz="1700" dirty="0" smtClean="0">
                <a:latin typeface="Book Antiqua" pitchFamily="18" charset="0"/>
              </a:rPr>
              <a:t>. Praha: Paseka, 1997. s. 329.     ISBN 80-7185-097-7</a:t>
            </a:r>
          </a:p>
          <a:p>
            <a:pPr>
              <a:spcAft>
                <a:spcPts val="600"/>
              </a:spcAft>
              <a:buClr>
                <a:srgbClr val="FFC000"/>
              </a:buClr>
              <a:defRPr/>
            </a:pPr>
            <a:r>
              <a:rPr lang="cs-CZ" sz="1700" dirty="0" err="1" smtClean="0">
                <a:latin typeface="Book Antiqua" pitchFamily="18" charset="0"/>
              </a:rPr>
              <a:t>Harna</a:t>
            </a:r>
            <a:r>
              <a:rPr lang="cs-CZ" sz="1700" dirty="0" smtClean="0">
                <a:latin typeface="Book Antiqua" pitchFamily="18" charset="0"/>
              </a:rPr>
              <a:t>, J., Fišer, R.:  </a:t>
            </a:r>
            <a:r>
              <a:rPr lang="cs-CZ" sz="1700" i="1" dirty="0" smtClean="0">
                <a:latin typeface="Book Antiqua" pitchFamily="18" charset="0"/>
              </a:rPr>
              <a:t>Dějiny českých zemí II</a:t>
            </a:r>
            <a:r>
              <a:rPr lang="cs-CZ" sz="1700" dirty="0" smtClean="0">
                <a:latin typeface="Book Antiqua" pitchFamily="18" charset="0"/>
              </a:rPr>
              <a:t>. 1. </a:t>
            </a:r>
            <a:r>
              <a:rPr lang="cs-CZ" sz="1700" dirty="0" err="1" smtClean="0">
                <a:latin typeface="Book Antiqua" pitchFamily="18" charset="0"/>
              </a:rPr>
              <a:t>vyd</a:t>
            </a:r>
            <a:r>
              <a:rPr lang="cs-CZ" sz="1700" dirty="0" smtClean="0">
                <a:latin typeface="Book Antiqua" pitchFamily="18" charset="0"/>
              </a:rPr>
              <a:t>. Praha: Fortuna, 1998. s. 280.                ISBN 80-7168-522-4 </a:t>
            </a:r>
          </a:p>
          <a:p>
            <a:pPr>
              <a:spcAft>
                <a:spcPts val="600"/>
              </a:spcAft>
              <a:buClr>
                <a:srgbClr val="FFC000"/>
              </a:buClr>
              <a:buNone/>
              <a:defRPr/>
            </a:pPr>
            <a:endParaRPr lang="cs-CZ" sz="1700" dirty="0" smtClean="0">
              <a:latin typeface="Book Antiqua" pitchFamily="18" charset="0"/>
            </a:endParaRPr>
          </a:p>
          <a:p>
            <a:pPr>
              <a:spcAft>
                <a:spcPts val="600"/>
              </a:spcAft>
              <a:buClr>
                <a:srgbClr val="FFC000"/>
              </a:buClr>
              <a:defRPr/>
            </a:pPr>
            <a:r>
              <a:rPr lang="cs-CZ" sz="1700" dirty="0" smtClean="0">
                <a:latin typeface="Book Antiqua" pitchFamily="18" charset="0"/>
              </a:rPr>
              <a:t>Elektronické odkazy:</a:t>
            </a:r>
          </a:p>
          <a:p>
            <a:pPr>
              <a:spcAft>
                <a:spcPts val="600"/>
              </a:spcAft>
              <a:buClr>
                <a:srgbClr val="FFC000"/>
              </a:buClr>
              <a:defRPr/>
            </a:pPr>
            <a:r>
              <a:rPr lang="cs-CZ" sz="1700" dirty="0" err="1" smtClean="0">
                <a:latin typeface="Book Antiqua" pitchFamily="18" charset="0"/>
              </a:rPr>
              <a:t>Wikipedie</a:t>
            </a:r>
            <a:r>
              <a:rPr lang="cs-CZ" sz="1700" dirty="0" smtClean="0">
                <a:latin typeface="Book Antiqua" pitchFamily="18" charset="0"/>
              </a:rPr>
              <a:t>, otevřená encyklopedie – http://cs.wikipedia.org/</a:t>
            </a:r>
          </a:p>
          <a:p>
            <a:pPr>
              <a:spcAft>
                <a:spcPts val="600"/>
              </a:spcAft>
              <a:buClr>
                <a:srgbClr val="FFC000"/>
              </a:buClr>
              <a:defRPr/>
            </a:pPr>
            <a:r>
              <a:rPr lang="cs-CZ" sz="1700" dirty="0" smtClean="0">
                <a:latin typeface="Book Antiqua" pitchFamily="18" charset="0"/>
              </a:rPr>
              <a:t>	Historie lidstva - http://www.</a:t>
            </a:r>
            <a:r>
              <a:rPr lang="cs-CZ" sz="1700" dirty="0" err="1" smtClean="0">
                <a:latin typeface="Book Antiqua" pitchFamily="18" charset="0"/>
              </a:rPr>
              <a:t>ucebnice</a:t>
            </a:r>
            <a:r>
              <a:rPr lang="cs-CZ" sz="1700" dirty="0" smtClean="0">
                <a:latin typeface="Book Antiqua" pitchFamily="18" charset="0"/>
              </a:rPr>
              <a:t>-</a:t>
            </a:r>
            <a:r>
              <a:rPr lang="cs-CZ" sz="1700" dirty="0" err="1" smtClean="0">
                <a:latin typeface="Book Antiqua" pitchFamily="18" charset="0"/>
              </a:rPr>
              <a:t>dejepisu.ic.cz</a:t>
            </a:r>
            <a:endParaRPr lang="cs-CZ" sz="1700" dirty="0" smtClean="0">
              <a:latin typeface="Book Antiqua" pitchFamily="18" charset="0"/>
            </a:endParaRPr>
          </a:p>
          <a:p>
            <a:pPr>
              <a:spcAft>
                <a:spcPts val="600"/>
              </a:spcAft>
              <a:buClr>
                <a:srgbClr val="FFC000"/>
              </a:buClr>
              <a:defRPr/>
            </a:pPr>
            <a:r>
              <a:rPr lang="cs-CZ" sz="1700" dirty="0" smtClean="0">
                <a:latin typeface="Book Antiqua" pitchFamily="18" charset="0"/>
              </a:rPr>
              <a:t>Dějepis.</a:t>
            </a:r>
            <a:r>
              <a:rPr lang="cs-CZ" sz="1700" dirty="0" err="1" smtClean="0">
                <a:latin typeface="Book Antiqua" pitchFamily="18" charset="0"/>
              </a:rPr>
              <a:t>com</a:t>
            </a:r>
            <a:r>
              <a:rPr lang="cs-CZ" sz="1700" dirty="0" smtClean="0">
                <a:latin typeface="Book Antiqua" pitchFamily="18" charset="0"/>
              </a:rPr>
              <a:t> - http://www.</a:t>
            </a:r>
            <a:r>
              <a:rPr lang="cs-CZ" sz="1700" dirty="0" err="1" smtClean="0">
                <a:latin typeface="Book Antiqua" pitchFamily="18" charset="0"/>
              </a:rPr>
              <a:t>dejepis.com</a:t>
            </a:r>
            <a:endParaRPr lang="cs-CZ" sz="1700" dirty="0" smtClean="0">
              <a:latin typeface="Book Antiqua" pitchFamily="18" charset="0"/>
            </a:endParaRPr>
          </a:p>
          <a:p>
            <a:pPr>
              <a:spcAft>
                <a:spcPts val="600"/>
              </a:spcAft>
              <a:buClr>
                <a:srgbClr val="FFC000"/>
              </a:buClr>
              <a:defRPr/>
            </a:pPr>
            <a:r>
              <a:rPr lang="cs-CZ" sz="1700" dirty="0" smtClean="0">
                <a:latin typeface="Book Antiqua" pitchFamily="18" charset="0"/>
              </a:rPr>
              <a:t>Moderní dějiny - http://www.</a:t>
            </a:r>
            <a:r>
              <a:rPr lang="cs-CZ" sz="1700" dirty="0" err="1" smtClean="0">
                <a:latin typeface="Book Antiqua" pitchFamily="18" charset="0"/>
              </a:rPr>
              <a:t>moderni</a:t>
            </a:r>
            <a:r>
              <a:rPr lang="cs-CZ" sz="1700" dirty="0" smtClean="0">
                <a:latin typeface="Book Antiqua" pitchFamily="18" charset="0"/>
              </a:rPr>
              <a:t>-</a:t>
            </a:r>
            <a:r>
              <a:rPr lang="cs-CZ" sz="1700" dirty="0" err="1" smtClean="0">
                <a:latin typeface="Book Antiqua" pitchFamily="18" charset="0"/>
              </a:rPr>
              <a:t>dejiny.cz</a:t>
            </a:r>
            <a:endParaRPr lang="cs-CZ" sz="1700" dirty="0" smtClean="0">
              <a:latin typeface="Book Antiqua" pitchFamily="18" charset="0"/>
            </a:endParaRPr>
          </a:p>
          <a:p>
            <a:pPr>
              <a:spcAft>
                <a:spcPts val="600"/>
              </a:spcAft>
              <a:buClr>
                <a:srgbClr val="FFC000"/>
              </a:buClr>
              <a:defRPr/>
            </a:pPr>
            <a:r>
              <a:rPr lang="cs-CZ" sz="1700" dirty="0" smtClean="0">
                <a:latin typeface="Book Antiqua" pitchFamily="18" charset="0"/>
              </a:rPr>
              <a:t>Obrázková část – http://www.</a:t>
            </a:r>
            <a:r>
              <a:rPr lang="cs-CZ" sz="1700" dirty="0" err="1" smtClean="0">
                <a:latin typeface="Book Antiqua" pitchFamily="18" charset="0"/>
              </a:rPr>
              <a:t>google.cz</a:t>
            </a:r>
            <a:r>
              <a:rPr lang="cs-CZ" sz="1700" dirty="0" smtClean="0">
                <a:latin typeface="Book Antiqua" pitchFamily="18" charset="0"/>
              </a:rPr>
              <a:t>/</a:t>
            </a:r>
          </a:p>
          <a:p>
            <a:pPr eaLnBrk="1"/>
            <a:endParaRPr lang="cs-CZ" sz="2800" dirty="0" smtClean="0">
              <a:latin typeface="Book Antiqua" pitchFamily="18" charset="0"/>
            </a:endParaRPr>
          </a:p>
          <a:p>
            <a:pPr eaLnBrk="1">
              <a:buFont typeface="Wingdings" charset="2"/>
              <a:buNone/>
            </a:pPr>
            <a:endParaRPr lang="cs-CZ" dirty="0" smtClean="0"/>
          </a:p>
          <a:p>
            <a:pPr eaLnBrk="1"/>
            <a:endParaRPr lang="cs-CZ" dirty="0" smtClean="0"/>
          </a:p>
          <a:p>
            <a:pPr eaLnBrk="1"/>
            <a:endParaRPr lang="cs-CZ" dirty="0" smtClean="0"/>
          </a:p>
          <a:p>
            <a:pPr eaLnBrk="1">
              <a:buFont typeface="Wingdings" charset="2"/>
              <a:buNone/>
            </a:pPr>
            <a:endParaRPr lang="cs-CZ" sz="1200" dirty="0" smtClean="0"/>
          </a:p>
          <a:p>
            <a:pPr algn="ctr" eaLnBrk="1">
              <a:buFont typeface="Wingdings" charset="2"/>
              <a:buNone/>
            </a:pPr>
            <a:endParaRPr lang="cs-CZ" sz="1200" dirty="0" smtClean="0"/>
          </a:p>
          <a:p>
            <a:pPr algn="ctr" eaLnBrk="1">
              <a:buFont typeface="Wingdings" charset="2"/>
              <a:buNone/>
            </a:pPr>
            <a:endParaRPr lang="cs-CZ" sz="1200" dirty="0" smtClean="0"/>
          </a:p>
          <a:p>
            <a:pPr algn="ctr" eaLnBrk="1">
              <a:lnSpc>
                <a:spcPct val="100000"/>
              </a:lnSpc>
              <a:spcAft>
                <a:spcPct val="0"/>
              </a:spcAft>
              <a:buFont typeface="Wingdings" charset="2"/>
              <a:buNone/>
            </a:pPr>
            <a:endParaRPr lang="cs-CZ" sz="1200" dirty="0" smtClean="0"/>
          </a:p>
          <a:p>
            <a:pPr eaLnBrk="1">
              <a:buFont typeface="Wingdings" charset="2"/>
              <a:buNone/>
            </a:pPr>
            <a:endParaRPr lang="cs-CZ" dirty="0" smtClean="0"/>
          </a:p>
        </p:txBody>
      </p:sp>
      <p:sp>
        <p:nvSpPr>
          <p:cNvPr id="6" name="TextovéPole 5"/>
          <p:cNvSpPr txBox="1"/>
          <p:nvPr/>
        </p:nvSpPr>
        <p:spPr>
          <a:xfrm>
            <a:off x="125413" y="6823075"/>
            <a:ext cx="6286500" cy="665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1100" cap="all" spc="150" dirty="0">
                <a:solidFill>
                  <a:schemeClr val="bg1">
                    <a:lumMod val="50000"/>
                  </a:schemeClr>
                </a:solidFill>
              </a:rPr>
              <a:t>Tato prezentace je spolufinancována Evropským</a:t>
            </a:r>
          </a:p>
          <a:p>
            <a:pPr>
              <a:defRPr/>
            </a:pPr>
            <a:r>
              <a:rPr lang="cs-CZ" sz="1100" cap="all" spc="150" dirty="0">
                <a:solidFill>
                  <a:schemeClr val="bg1">
                    <a:lumMod val="50000"/>
                  </a:schemeClr>
                </a:solidFill>
              </a:rPr>
              <a:t>sociálním fondem a státním rozpočtem České republiky.</a:t>
            </a:r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79038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69387" cy="1169988"/>
          </a:xfrm>
        </p:spPr>
        <p:txBody>
          <a:bodyPr/>
          <a:lstStyle/>
          <a:p>
            <a:pPr eaLnBrk="1"/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Vznik 1. ČSR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69387" cy="4351338"/>
          </a:xfrm>
        </p:spPr>
        <p:txBody>
          <a:bodyPr/>
          <a:lstStyle/>
          <a:p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28. října 1918</a:t>
            </a: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cs-CZ" sz="2800" dirty="0" smtClean="0">
                <a:latin typeface="Book Antiqua" pitchFamily="18" charset="0"/>
              </a:rPr>
              <a:t>obsadili </a:t>
            </a:r>
          </a:p>
          <a:p>
            <a:pPr>
              <a:buNone/>
            </a:pPr>
            <a:r>
              <a:rPr lang="cs-CZ" sz="2800" dirty="0" smtClean="0">
                <a:latin typeface="Book Antiqua" pitchFamily="18" charset="0"/>
              </a:rPr>
              <a:t>	zástupci Národního výboru </a:t>
            </a:r>
          </a:p>
          <a:p>
            <a:pPr>
              <a:buNone/>
            </a:pPr>
            <a:r>
              <a:rPr lang="cs-CZ" sz="2800" dirty="0" smtClean="0">
                <a:latin typeface="Book Antiqua" pitchFamily="18" charset="0"/>
              </a:rPr>
              <a:t>	zásobovací centrálu </a:t>
            </a:r>
          </a:p>
          <a:p>
            <a:pPr>
              <a:buNone/>
            </a:pPr>
            <a:r>
              <a:rPr lang="cs-CZ" sz="2800" dirty="0" smtClean="0">
                <a:latin typeface="Book Antiqua" pitchFamily="18" charset="0"/>
              </a:rPr>
              <a:t>	(Obilní ústav),</a:t>
            </a:r>
          </a:p>
          <a:p>
            <a:pPr>
              <a:buNone/>
            </a:pPr>
            <a:r>
              <a:rPr lang="cs-CZ" sz="2800" dirty="0" smtClean="0">
                <a:latin typeface="Book Antiqua" pitchFamily="18" charset="0"/>
              </a:rPr>
              <a:t> 	byl vyhlášen </a:t>
            </a: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vznik </a:t>
            </a:r>
          </a:p>
          <a:p>
            <a:pPr>
              <a:buNone/>
            </a:pP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	samostatného státu </a:t>
            </a:r>
          </a:p>
          <a:p>
            <a:pPr>
              <a:buNone/>
            </a:pP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	československého</a:t>
            </a:r>
            <a:r>
              <a:rPr lang="cs-CZ" sz="2800" dirty="0" smtClean="0">
                <a:latin typeface="Book Antiqua" pitchFamily="18" charset="0"/>
              </a:rPr>
              <a:t>.</a:t>
            </a:r>
          </a:p>
          <a:p>
            <a:endParaRPr lang="cs-CZ" sz="2800" dirty="0" smtClean="0">
              <a:latin typeface="Book Antiqua" pitchFamily="18" charset="0"/>
            </a:endParaRPr>
          </a:p>
          <a:p>
            <a:pPr eaLnBrk="1"/>
            <a:endParaRPr lang="cs-CZ" sz="2800" dirty="0" smtClean="0">
              <a:latin typeface="Book Antiqua" pitchFamily="18" charset="0"/>
            </a:endParaRPr>
          </a:p>
          <a:p>
            <a:pPr eaLnBrk="1">
              <a:buFont typeface="Wingdings" charset="2"/>
              <a:buNone/>
            </a:pPr>
            <a:endParaRPr lang="cs-CZ" dirty="0" smtClean="0"/>
          </a:p>
          <a:p>
            <a:pPr eaLnBrk="1"/>
            <a:endParaRPr lang="cs-CZ" dirty="0" smtClean="0"/>
          </a:p>
          <a:p>
            <a:pPr eaLnBrk="1"/>
            <a:endParaRPr lang="cs-CZ" dirty="0" smtClean="0"/>
          </a:p>
          <a:p>
            <a:pPr eaLnBrk="1">
              <a:buFont typeface="Wingdings" charset="2"/>
              <a:buNone/>
            </a:pPr>
            <a:endParaRPr lang="cs-CZ" sz="1200" dirty="0" smtClean="0"/>
          </a:p>
          <a:p>
            <a:pPr algn="ctr" eaLnBrk="1">
              <a:buFont typeface="Wingdings" charset="2"/>
              <a:buNone/>
            </a:pPr>
            <a:endParaRPr lang="cs-CZ" sz="1200" dirty="0" smtClean="0"/>
          </a:p>
          <a:p>
            <a:pPr algn="ctr" eaLnBrk="1">
              <a:buFont typeface="Wingdings" charset="2"/>
              <a:buNone/>
            </a:pPr>
            <a:endParaRPr lang="cs-CZ" sz="1200" dirty="0" smtClean="0"/>
          </a:p>
          <a:p>
            <a:pPr algn="ctr" eaLnBrk="1">
              <a:lnSpc>
                <a:spcPct val="100000"/>
              </a:lnSpc>
              <a:spcAft>
                <a:spcPct val="0"/>
              </a:spcAft>
              <a:buFont typeface="Wingdings" charset="2"/>
              <a:buNone/>
            </a:pPr>
            <a:endParaRPr lang="cs-CZ" sz="1200" dirty="0" smtClean="0"/>
          </a:p>
          <a:p>
            <a:pPr eaLnBrk="1">
              <a:buFont typeface="Wingdings" charset="2"/>
              <a:buNone/>
            </a:pPr>
            <a:endParaRPr lang="cs-CZ" dirty="0" smtClean="0"/>
          </a:p>
        </p:txBody>
      </p:sp>
      <p:sp>
        <p:nvSpPr>
          <p:cNvPr id="6" name="TextovéPole 5"/>
          <p:cNvSpPr txBox="1"/>
          <p:nvPr/>
        </p:nvSpPr>
        <p:spPr>
          <a:xfrm>
            <a:off x="125413" y="6823075"/>
            <a:ext cx="6286500" cy="665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1100" cap="all" spc="150" dirty="0">
                <a:solidFill>
                  <a:schemeClr val="bg1">
                    <a:lumMod val="50000"/>
                  </a:schemeClr>
                </a:solidFill>
              </a:rPr>
              <a:t>Tato prezentace je spolufinancována Evropským</a:t>
            </a:r>
          </a:p>
          <a:p>
            <a:pPr>
              <a:defRPr/>
            </a:pPr>
            <a:r>
              <a:rPr lang="cs-CZ" sz="1100" cap="all" spc="150" dirty="0">
                <a:solidFill>
                  <a:schemeClr val="bg1">
                    <a:lumMod val="50000"/>
                  </a:schemeClr>
                </a:solidFill>
              </a:rPr>
              <a:t>sociálním fondem a státním rozpočtem České republiky.</a:t>
            </a:r>
          </a:p>
          <a:p>
            <a:pPr>
              <a:defRPr/>
            </a:pPr>
            <a:endParaRPr lang="cs-CZ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54692" y="1493821"/>
            <a:ext cx="3287412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7" y="0"/>
            <a:ext cx="10079038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69387" cy="1169988"/>
          </a:xfrm>
        </p:spPr>
        <p:txBody>
          <a:bodyPr/>
          <a:lstStyle/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Vznik 1. ČSR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280" y="1565259"/>
            <a:ext cx="9069387" cy="464347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cs-CZ" sz="1200" b="1" dirty="0" smtClean="0">
                <a:latin typeface="Book Antiqua" pitchFamily="18" charset="0"/>
              </a:rPr>
              <a:t>Provolání Národního výboru (28. října 1918)</a:t>
            </a:r>
          </a:p>
          <a:p>
            <a:pPr>
              <a:lnSpc>
                <a:spcPct val="100000"/>
              </a:lnSpc>
              <a:spcAft>
                <a:spcPts val="0"/>
              </a:spcAft>
              <a:buNone/>
            </a:pPr>
            <a:r>
              <a:rPr lang="cs-CZ" sz="1200" dirty="0" smtClean="0">
                <a:latin typeface="Book Antiqua" pitchFamily="18" charset="0"/>
              </a:rPr>
              <a:t>	Lide československý!</a:t>
            </a:r>
            <a:br>
              <a:rPr lang="cs-CZ" sz="1200" dirty="0" smtClean="0">
                <a:latin typeface="Book Antiqua" pitchFamily="18" charset="0"/>
              </a:rPr>
            </a:br>
            <a:r>
              <a:rPr lang="cs-CZ" sz="800" dirty="0" smtClean="0">
                <a:latin typeface="Book Antiqua" pitchFamily="18" charset="0"/>
              </a:rPr>
              <a:t/>
            </a:r>
            <a:br>
              <a:rPr lang="cs-CZ" sz="800" dirty="0" smtClean="0">
                <a:latin typeface="Book Antiqua" pitchFamily="18" charset="0"/>
              </a:rPr>
            </a:br>
            <a:r>
              <a:rPr lang="cs-CZ" sz="1200" dirty="0" smtClean="0">
                <a:latin typeface="Book Antiqua" pitchFamily="18" charset="0"/>
              </a:rPr>
              <a:t>Tvůj odvěký sen stal se skutkem. Stát československý vstoupil dnešního dne v řadu samostatných, svobodných, kulturních států světa. Národní výbor, nadaný důvěrou veškerého lidu československého, přejal jako jediný a oprávněný a odpovědný činitel do svých rukou správu svého státu.</a:t>
            </a:r>
            <a:br>
              <a:rPr lang="cs-CZ" sz="1200" dirty="0" smtClean="0">
                <a:latin typeface="Book Antiqua" pitchFamily="18" charset="0"/>
              </a:rPr>
            </a:br>
            <a:r>
              <a:rPr lang="cs-CZ" sz="1200" dirty="0" smtClean="0">
                <a:latin typeface="Book Antiqua" pitchFamily="18" charset="0"/>
              </a:rPr>
              <a:t/>
            </a:r>
            <a:br>
              <a:rPr lang="cs-CZ" sz="1200" dirty="0" smtClean="0">
                <a:latin typeface="Book Antiqua" pitchFamily="18" charset="0"/>
              </a:rPr>
            </a:br>
            <a:r>
              <a:rPr lang="cs-CZ" sz="1200" dirty="0" smtClean="0">
                <a:latin typeface="Book Antiqua" pitchFamily="18" charset="0"/>
              </a:rPr>
              <a:t>Lide československý! </a:t>
            </a:r>
          </a:p>
          <a:p>
            <a:pPr>
              <a:lnSpc>
                <a:spcPct val="100000"/>
              </a:lnSpc>
              <a:spcAft>
                <a:spcPts val="0"/>
              </a:spcAft>
              <a:buNone/>
            </a:pPr>
            <a:r>
              <a:rPr lang="cs-CZ" sz="1200" dirty="0" smtClean="0">
                <a:latin typeface="Book Antiqua" pitchFamily="18" charset="0"/>
              </a:rPr>
              <a:t>	Vše, co podnikáš, </a:t>
            </a:r>
            <a:r>
              <a:rPr lang="cs-CZ" sz="1200" dirty="0" err="1" smtClean="0">
                <a:latin typeface="Book Antiqua" pitchFamily="18" charset="0"/>
              </a:rPr>
              <a:t>podnikáš</a:t>
            </a:r>
            <a:r>
              <a:rPr lang="cs-CZ" sz="1200" dirty="0" smtClean="0">
                <a:latin typeface="Book Antiqua" pitchFamily="18" charset="0"/>
              </a:rPr>
              <a:t> od tohoto okamžiku jako nový svobodný člen velké rodiny samostatných svobodných národů.</a:t>
            </a:r>
            <a:br>
              <a:rPr lang="cs-CZ" sz="1200" dirty="0" smtClean="0">
                <a:latin typeface="Book Antiqua" pitchFamily="18" charset="0"/>
              </a:rPr>
            </a:br>
            <a:r>
              <a:rPr lang="cs-CZ" sz="1200" dirty="0" smtClean="0">
                <a:latin typeface="Book Antiqua" pitchFamily="18" charset="0"/>
              </a:rPr>
              <a:t>Novými činy v těchto chvílích zahajují se nové, bohdá slavné dějiny Tvoje. Nezklameš očekávání celého kulturního světa, který se žehnáním na rtech vzpomíná Tvých slavných dějin, jež vyvrcholily v nesmrtelné výkony československých legií na západním bojišti a na Sibiři. Celý svět sleduje Tvoje kroky do nového života, Tvůj vstup do země zaslíbené. Zachovej štít čistý jako jej zachovalo Tvé národní vojsko: Československá legie. Bud' si stále vědom, že jsi občanem československého státu nejen se všemi právy, nýbrž i povinnostmi.</a:t>
            </a:r>
            <a:br>
              <a:rPr lang="cs-CZ" sz="1200" dirty="0" smtClean="0">
                <a:latin typeface="Book Antiqua" pitchFamily="18" charset="0"/>
              </a:rPr>
            </a:br>
            <a:r>
              <a:rPr lang="cs-CZ" sz="1200" dirty="0" smtClean="0">
                <a:latin typeface="Book Antiqua" pitchFamily="18" charset="0"/>
              </a:rPr>
              <a:t>Na počátku velikého díla ukládá Ti Národní výbor, ode dneška Tvá vláda, aby Tvé chování a Tvá radost byly </a:t>
            </a:r>
            <a:r>
              <a:rPr lang="cs-CZ" sz="1200" dirty="0" err="1" smtClean="0">
                <a:latin typeface="Book Antiqua" pitchFamily="18" charset="0"/>
              </a:rPr>
              <a:t>důstojny</a:t>
            </a:r>
            <a:r>
              <a:rPr lang="cs-CZ" sz="1200" dirty="0" smtClean="0">
                <a:latin typeface="Book Antiqua" pitchFamily="18" charset="0"/>
              </a:rPr>
              <a:t> velké chvíle nynější. Naši osvoboditelé Masaryk a Wilson nesmí </a:t>
            </a:r>
            <a:r>
              <a:rPr lang="cs-CZ" sz="1200" dirty="0" err="1" smtClean="0">
                <a:latin typeface="Book Antiqua" pitchFamily="18" charset="0"/>
              </a:rPr>
              <a:t>býti</a:t>
            </a:r>
            <a:r>
              <a:rPr lang="cs-CZ" sz="1200" dirty="0" smtClean="0">
                <a:latin typeface="Book Antiqua" pitchFamily="18" charset="0"/>
              </a:rPr>
              <a:t> zklamáni ve svém přesvědčení, že dobyli svobody lidu, který dovede sám sobě </a:t>
            </a:r>
            <a:r>
              <a:rPr lang="cs-CZ" sz="1200" dirty="0" err="1" smtClean="0">
                <a:latin typeface="Book Antiqua" pitchFamily="18" charset="0"/>
              </a:rPr>
              <a:t>vládnouti</a:t>
            </a:r>
            <a:r>
              <a:rPr lang="cs-CZ" sz="1200" dirty="0" smtClean="0">
                <a:latin typeface="Book Antiqua" pitchFamily="18" charset="0"/>
              </a:rPr>
              <a:t>, ni jediným rušivým činem nesmí </a:t>
            </a:r>
            <a:r>
              <a:rPr lang="cs-CZ" sz="1200" dirty="0" err="1" smtClean="0">
                <a:latin typeface="Book Antiqua" pitchFamily="18" charset="0"/>
              </a:rPr>
              <a:t>býti</a:t>
            </a:r>
            <a:r>
              <a:rPr lang="cs-CZ" sz="1200" dirty="0" smtClean="0">
                <a:latin typeface="Book Antiqua" pitchFamily="18" charset="0"/>
              </a:rPr>
              <a:t> zkaleny nynější veliké okamžiky, ni jediný z Vás nesmí se </a:t>
            </a:r>
            <a:r>
              <a:rPr lang="cs-CZ" sz="1200" dirty="0" err="1" smtClean="0">
                <a:latin typeface="Book Antiqua" pitchFamily="18" charset="0"/>
              </a:rPr>
              <a:t>dopustiti</a:t>
            </a:r>
            <a:r>
              <a:rPr lang="cs-CZ" sz="1200" dirty="0" smtClean="0">
                <a:latin typeface="Book Antiqua" pitchFamily="18" charset="0"/>
              </a:rPr>
              <a:t> ničeho, co by mohlo </a:t>
            </a:r>
            <a:r>
              <a:rPr lang="cs-CZ" sz="1200" dirty="0" err="1" smtClean="0">
                <a:latin typeface="Book Antiqua" pitchFamily="18" charset="0"/>
              </a:rPr>
              <a:t>vrhnouti</a:t>
            </a:r>
            <a:r>
              <a:rPr lang="cs-CZ" sz="1200" dirty="0" smtClean="0">
                <a:latin typeface="Book Antiqua" pitchFamily="18" charset="0"/>
              </a:rPr>
              <a:t> stín na čisté jméno národa.</a:t>
            </a:r>
            <a:br>
              <a:rPr lang="cs-CZ" sz="1200" dirty="0" smtClean="0">
                <a:latin typeface="Book Antiqua" pitchFamily="18" charset="0"/>
              </a:rPr>
            </a:br>
            <a:r>
              <a:rPr lang="cs-CZ" sz="1200" dirty="0" smtClean="0">
                <a:latin typeface="Book Antiqua" pitchFamily="18" charset="0"/>
              </a:rPr>
              <a:t>Každý z Vás musí bezvýhradně </a:t>
            </a:r>
            <a:r>
              <a:rPr lang="cs-CZ" sz="1200" dirty="0" err="1" smtClean="0">
                <a:latin typeface="Book Antiqua" pitchFamily="18" charset="0"/>
              </a:rPr>
              <a:t>šetřiti</a:t>
            </a:r>
            <a:r>
              <a:rPr lang="cs-CZ" sz="1200" dirty="0" smtClean="0">
                <a:latin typeface="Book Antiqua" pitchFamily="18" charset="0"/>
              </a:rPr>
              <a:t> všeho, co jinému jest svato.</a:t>
            </a:r>
            <a:br>
              <a:rPr lang="cs-CZ" sz="1200" dirty="0" smtClean="0">
                <a:latin typeface="Book Antiqua" pitchFamily="18" charset="0"/>
              </a:rPr>
            </a:br>
            <a:r>
              <a:rPr lang="cs-CZ" sz="1200" dirty="0" smtClean="0">
                <a:latin typeface="Book Antiqua" pitchFamily="18" charset="0"/>
              </a:rPr>
              <a:t>Svobody osobní, majetku soukromého nesmí </a:t>
            </a:r>
            <a:r>
              <a:rPr lang="cs-CZ" sz="1200" dirty="0" err="1" smtClean="0">
                <a:latin typeface="Book Antiqua" pitchFamily="18" charset="0"/>
              </a:rPr>
              <a:t>býti</a:t>
            </a:r>
            <a:r>
              <a:rPr lang="cs-CZ" sz="1200" dirty="0" smtClean="0">
                <a:latin typeface="Book Antiqua" pitchFamily="18" charset="0"/>
              </a:rPr>
              <a:t> dotčeno. Podrobte se bezvýhradně rozkazu Národního výboru.</a:t>
            </a:r>
            <a:br>
              <a:rPr lang="cs-CZ" sz="1200" dirty="0" smtClean="0">
                <a:latin typeface="Book Antiqua" pitchFamily="18" charset="0"/>
              </a:rPr>
            </a:br>
            <a:r>
              <a:rPr lang="cs-CZ" sz="1200" dirty="0" smtClean="0">
                <a:latin typeface="Book Antiqua" pitchFamily="18" charset="0"/>
              </a:rPr>
              <a:t/>
            </a:r>
            <a:br>
              <a:rPr lang="cs-CZ" sz="1200" dirty="0" smtClean="0">
                <a:latin typeface="Book Antiqua" pitchFamily="18" charset="0"/>
              </a:rPr>
            </a:br>
            <a:r>
              <a:rPr lang="cs-CZ" sz="1200" dirty="0" smtClean="0">
                <a:latin typeface="Book Antiqua" pitchFamily="18" charset="0"/>
              </a:rPr>
              <a:t>V Praze, dne 28. října 1918.</a:t>
            </a:r>
            <a:br>
              <a:rPr lang="cs-CZ" sz="1200" dirty="0" smtClean="0">
                <a:latin typeface="Book Antiqua" pitchFamily="18" charset="0"/>
              </a:rPr>
            </a:br>
            <a:r>
              <a:rPr lang="cs-CZ" sz="1200" dirty="0" smtClean="0">
                <a:latin typeface="Book Antiqua" pitchFamily="18" charset="0"/>
              </a:rPr>
              <a:t/>
            </a:r>
            <a:br>
              <a:rPr lang="cs-CZ" sz="1200" dirty="0" smtClean="0">
                <a:latin typeface="Book Antiqua" pitchFamily="18" charset="0"/>
              </a:rPr>
            </a:br>
            <a:r>
              <a:rPr lang="cs-CZ" sz="1200" dirty="0" smtClean="0">
                <a:latin typeface="Book Antiqua" pitchFamily="18" charset="0"/>
              </a:rPr>
              <a:t>Za Národní výbor československý:</a:t>
            </a:r>
            <a:br>
              <a:rPr lang="cs-CZ" sz="1200" dirty="0" smtClean="0">
                <a:latin typeface="Book Antiqua" pitchFamily="18" charset="0"/>
              </a:rPr>
            </a:br>
            <a:r>
              <a:rPr lang="cs-CZ" sz="1200" dirty="0" err="1" smtClean="0">
                <a:latin typeface="Book Antiqua" pitchFamily="18" charset="0"/>
              </a:rPr>
              <a:t>Dr.Fr.Soukup</a:t>
            </a:r>
            <a:r>
              <a:rPr lang="cs-CZ" sz="1200" dirty="0" smtClean="0">
                <a:latin typeface="Book Antiqua" pitchFamily="18" charset="0"/>
              </a:rPr>
              <a:t> v.r., </a:t>
            </a:r>
            <a:r>
              <a:rPr lang="cs-CZ" sz="1200" dirty="0" err="1" smtClean="0">
                <a:latin typeface="Book Antiqua" pitchFamily="18" charset="0"/>
              </a:rPr>
              <a:t>Dr.Vavro</a:t>
            </a:r>
            <a:r>
              <a:rPr lang="cs-CZ" sz="1200" dirty="0" smtClean="0">
                <a:latin typeface="Book Antiqua" pitchFamily="18" charset="0"/>
              </a:rPr>
              <a:t> </a:t>
            </a:r>
            <a:r>
              <a:rPr lang="cs-CZ" sz="1200" dirty="0" err="1" smtClean="0">
                <a:latin typeface="Book Antiqua" pitchFamily="18" charset="0"/>
              </a:rPr>
              <a:t>Šrobár</a:t>
            </a:r>
            <a:r>
              <a:rPr lang="cs-CZ" sz="1200" dirty="0" smtClean="0">
                <a:latin typeface="Book Antiqua" pitchFamily="18" charset="0"/>
              </a:rPr>
              <a:t> v.r. Antonín Švehla v.r., Jiří Stříbrný v.r. </a:t>
            </a:r>
            <a:r>
              <a:rPr lang="cs-CZ" sz="1200" dirty="0" err="1" smtClean="0">
                <a:latin typeface="Book Antiqua" pitchFamily="18" charset="0"/>
              </a:rPr>
              <a:t>JUDr.Al.Rašín</a:t>
            </a:r>
            <a:r>
              <a:rPr lang="cs-CZ" sz="1200" dirty="0" smtClean="0">
                <a:latin typeface="Book Antiqua" pitchFamily="18" charset="0"/>
              </a:rPr>
              <a:t> v.r.</a:t>
            </a:r>
          </a:p>
          <a:p>
            <a:pPr>
              <a:buNone/>
            </a:pPr>
            <a:endParaRPr lang="cs-CZ" sz="1000" dirty="0" smtClean="0">
              <a:latin typeface="Book Antiqua" pitchFamily="18" charset="0"/>
            </a:endParaRPr>
          </a:p>
          <a:p>
            <a:pPr eaLnBrk="1">
              <a:buFont typeface="Wingdings" charset="2"/>
              <a:buNone/>
            </a:pPr>
            <a:endParaRPr lang="cs-CZ" dirty="0" smtClean="0">
              <a:latin typeface="Book Antiqua" pitchFamily="18" charset="0"/>
            </a:endParaRPr>
          </a:p>
          <a:p>
            <a:pPr eaLnBrk="1"/>
            <a:endParaRPr lang="cs-CZ" dirty="0" smtClean="0">
              <a:latin typeface="Book Antiqua" pitchFamily="18" charset="0"/>
            </a:endParaRPr>
          </a:p>
          <a:p>
            <a:pPr eaLnBrk="1"/>
            <a:endParaRPr lang="cs-CZ" dirty="0" smtClean="0">
              <a:latin typeface="Book Antiqua" pitchFamily="18" charset="0"/>
            </a:endParaRPr>
          </a:p>
          <a:p>
            <a:pPr eaLnBrk="1">
              <a:buFont typeface="Wingdings" charset="2"/>
              <a:buNone/>
            </a:pPr>
            <a:endParaRPr lang="cs-CZ" sz="1200" dirty="0" smtClean="0">
              <a:latin typeface="Book Antiqua" pitchFamily="18" charset="0"/>
            </a:endParaRPr>
          </a:p>
          <a:p>
            <a:pPr algn="ctr" eaLnBrk="1">
              <a:buFont typeface="Wingdings" charset="2"/>
              <a:buNone/>
            </a:pPr>
            <a:endParaRPr lang="cs-CZ" sz="1200" dirty="0" smtClean="0"/>
          </a:p>
          <a:p>
            <a:pPr algn="ctr" eaLnBrk="1">
              <a:buFont typeface="Wingdings" charset="2"/>
              <a:buNone/>
            </a:pPr>
            <a:endParaRPr lang="cs-CZ" sz="1200" dirty="0" smtClean="0"/>
          </a:p>
          <a:p>
            <a:pPr algn="ctr" eaLnBrk="1">
              <a:lnSpc>
                <a:spcPct val="100000"/>
              </a:lnSpc>
              <a:spcAft>
                <a:spcPct val="0"/>
              </a:spcAft>
              <a:buFont typeface="Wingdings" charset="2"/>
              <a:buNone/>
            </a:pPr>
            <a:endParaRPr lang="cs-CZ" sz="1200" dirty="0" smtClean="0"/>
          </a:p>
          <a:p>
            <a:pPr eaLnBrk="1">
              <a:buFont typeface="Wingdings" charset="2"/>
              <a:buNone/>
            </a:pPr>
            <a:endParaRPr lang="cs-CZ" dirty="0" smtClean="0"/>
          </a:p>
        </p:txBody>
      </p:sp>
      <p:sp>
        <p:nvSpPr>
          <p:cNvPr id="6" name="TextovéPole 5"/>
          <p:cNvSpPr txBox="1"/>
          <p:nvPr/>
        </p:nvSpPr>
        <p:spPr>
          <a:xfrm>
            <a:off x="125413" y="6823075"/>
            <a:ext cx="6286500" cy="665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1100" cap="all" spc="150" dirty="0">
                <a:solidFill>
                  <a:schemeClr val="bg1">
                    <a:lumMod val="50000"/>
                  </a:schemeClr>
                </a:solidFill>
              </a:rPr>
              <a:t>Tato prezentace je spolufinancována Evropským</a:t>
            </a:r>
          </a:p>
          <a:p>
            <a:pPr>
              <a:defRPr/>
            </a:pPr>
            <a:r>
              <a:rPr lang="cs-CZ" sz="1100" cap="all" spc="150" dirty="0">
                <a:solidFill>
                  <a:schemeClr val="bg1">
                    <a:lumMod val="50000"/>
                  </a:schemeClr>
                </a:solidFill>
              </a:rPr>
              <a:t>sociálním fondem a státním rozpočtem České republiky.</a:t>
            </a:r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79038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69387" cy="1169988"/>
          </a:xfrm>
        </p:spPr>
        <p:txBody>
          <a:bodyPr/>
          <a:lstStyle/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/>
            </a:r>
            <a:b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</a:b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Vznik 1. ČSR</a:t>
            </a:r>
            <a:b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</a:br>
            <a:endParaRPr lang="cs-CZ" dirty="0" smtClean="0">
              <a:latin typeface="Book Antiqua" pitchFamily="18" charset="0"/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69387" cy="4351338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cs-CZ" sz="23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Národní výbor </a:t>
            </a:r>
            <a:r>
              <a:rPr lang="cs-CZ" sz="2300" dirty="0" smtClean="0">
                <a:latin typeface="Book Antiqua" pitchFamily="18" charset="0"/>
              </a:rPr>
              <a:t>se stal </a:t>
            </a:r>
            <a:r>
              <a:rPr lang="cs-CZ" sz="23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prozatímní vládou</a:t>
            </a:r>
            <a:r>
              <a:rPr lang="cs-CZ" sz="2300" dirty="0" smtClean="0">
                <a:latin typeface="Book Antiqua" pitchFamily="18" charset="0"/>
              </a:rPr>
              <a:t>. </a:t>
            </a:r>
          </a:p>
          <a:p>
            <a:pPr>
              <a:spcAft>
                <a:spcPts val="1200"/>
              </a:spcAft>
            </a:pPr>
            <a:r>
              <a:rPr lang="cs-CZ" sz="2300" dirty="0" smtClean="0">
                <a:latin typeface="Book Antiqua" pitchFamily="18" charset="0"/>
              </a:rPr>
              <a:t>V čele stálo 5 mužů – </a:t>
            </a:r>
            <a:r>
              <a:rPr lang="cs-CZ" sz="2300" b="1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„muži 28. října“</a:t>
            </a:r>
            <a:r>
              <a:rPr lang="cs-CZ" sz="23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cs-CZ" sz="2300" dirty="0" smtClean="0">
                <a:latin typeface="Book Antiqua" pitchFamily="18" charset="0"/>
              </a:rPr>
              <a:t>– </a:t>
            </a:r>
          </a:p>
          <a:p>
            <a:pPr>
              <a:spcAft>
                <a:spcPts val="1200"/>
              </a:spcAft>
              <a:buNone/>
            </a:pPr>
            <a:r>
              <a:rPr lang="cs-CZ" sz="2300" dirty="0" smtClean="0">
                <a:latin typeface="Book Antiqua" pitchFamily="18" charset="0"/>
              </a:rPr>
              <a:t>	- Alois </a:t>
            </a:r>
            <a:r>
              <a:rPr lang="cs-CZ" sz="2300" dirty="0" err="1" smtClean="0">
                <a:latin typeface="Book Antiqua" pitchFamily="18" charset="0"/>
              </a:rPr>
              <a:t>Rašín</a:t>
            </a:r>
            <a:r>
              <a:rPr lang="cs-CZ" sz="2300" dirty="0" smtClean="0">
                <a:latin typeface="Book Antiqua" pitchFamily="18" charset="0"/>
              </a:rPr>
              <a:t>,</a:t>
            </a:r>
          </a:p>
          <a:p>
            <a:pPr>
              <a:spcAft>
                <a:spcPts val="1200"/>
              </a:spcAft>
              <a:buNone/>
            </a:pPr>
            <a:endParaRPr lang="cs-CZ" sz="2300" dirty="0" smtClean="0">
              <a:latin typeface="Book Antiqua" pitchFamily="18" charset="0"/>
            </a:endParaRPr>
          </a:p>
          <a:p>
            <a:pPr>
              <a:spcAft>
                <a:spcPts val="1200"/>
              </a:spcAft>
              <a:buNone/>
            </a:pPr>
            <a:r>
              <a:rPr lang="cs-CZ" sz="2300" dirty="0" smtClean="0">
                <a:latin typeface="Book Antiqua" pitchFamily="18" charset="0"/>
              </a:rPr>
              <a:t>  	- Antonín Švehla, 		</a:t>
            </a:r>
          </a:p>
          <a:p>
            <a:pPr>
              <a:spcAft>
                <a:spcPts val="1200"/>
              </a:spcAft>
              <a:buNone/>
            </a:pPr>
            <a:r>
              <a:rPr lang="cs-CZ" sz="2300" dirty="0" smtClean="0">
                <a:latin typeface="Book Antiqua" pitchFamily="18" charset="0"/>
              </a:rPr>
              <a:t>	- František Soukup, </a:t>
            </a:r>
          </a:p>
          <a:p>
            <a:pPr>
              <a:spcAft>
                <a:spcPts val="1200"/>
              </a:spcAft>
              <a:buNone/>
            </a:pPr>
            <a:r>
              <a:rPr lang="cs-CZ" sz="2300" dirty="0" smtClean="0">
                <a:latin typeface="Book Antiqua" pitchFamily="18" charset="0"/>
              </a:rPr>
              <a:t>	- Jiří Stříbrný, </a:t>
            </a:r>
          </a:p>
          <a:p>
            <a:pPr>
              <a:spcAft>
                <a:spcPts val="1200"/>
              </a:spcAft>
              <a:buNone/>
            </a:pPr>
            <a:r>
              <a:rPr lang="cs-CZ" sz="2300" dirty="0" smtClean="0">
                <a:latin typeface="Book Antiqua" pitchFamily="18" charset="0"/>
              </a:rPr>
              <a:t>	- </a:t>
            </a:r>
            <a:r>
              <a:rPr lang="cs-CZ" sz="2300" dirty="0" err="1" smtClean="0">
                <a:latin typeface="Book Antiqua" pitchFamily="18" charset="0"/>
              </a:rPr>
              <a:t>Vavro</a:t>
            </a:r>
            <a:r>
              <a:rPr lang="cs-CZ" sz="2300" dirty="0" smtClean="0">
                <a:latin typeface="Book Antiqua" pitchFamily="18" charset="0"/>
              </a:rPr>
              <a:t> </a:t>
            </a:r>
            <a:r>
              <a:rPr lang="cs-CZ" sz="2300" dirty="0" err="1" smtClean="0">
                <a:latin typeface="Book Antiqua" pitchFamily="18" charset="0"/>
              </a:rPr>
              <a:t>Šrobár</a:t>
            </a:r>
            <a:r>
              <a:rPr lang="cs-CZ" sz="2300" dirty="0" smtClean="0">
                <a:latin typeface="Book Antiqua" pitchFamily="18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cs-CZ" sz="23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Slováci </a:t>
            </a:r>
            <a:r>
              <a:rPr lang="cs-CZ" sz="2300" dirty="0" smtClean="0">
                <a:latin typeface="Book Antiqua" pitchFamily="18" charset="0"/>
              </a:rPr>
              <a:t>se přidali k vyhlášení samostatnosti </a:t>
            </a:r>
            <a:r>
              <a:rPr lang="cs-CZ" sz="2300" b="1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30. října 1918 </a:t>
            </a:r>
            <a:r>
              <a:rPr lang="cs-CZ" sz="2300" dirty="0" smtClean="0">
                <a:solidFill>
                  <a:schemeClr val="tx1"/>
                </a:solidFill>
                <a:latin typeface="Book Antiqua" pitchFamily="18" charset="0"/>
              </a:rPr>
              <a:t>vydáním </a:t>
            </a:r>
            <a:r>
              <a:rPr lang="cs-CZ" sz="23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Martinské deklarace</a:t>
            </a:r>
            <a:r>
              <a:rPr lang="cs-CZ" sz="2300" dirty="0" smtClean="0">
                <a:latin typeface="Book Antiqua" pitchFamily="18" charset="0"/>
              </a:rPr>
              <a:t>.</a:t>
            </a:r>
          </a:p>
          <a:p>
            <a:pPr eaLnBrk="1">
              <a:buFont typeface="Wingdings" charset="2"/>
              <a:buNone/>
            </a:pPr>
            <a:endParaRPr lang="cs-CZ" dirty="0" smtClean="0"/>
          </a:p>
          <a:p>
            <a:pPr eaLnBrk="1"/>
            <a:endParaRPr lang="cs-CZ" dirty="0" smtClean="0"/>
          </a:p>
          <a:p>
            <a:pPr eaLnBrk="1"/>
            <a:endParaRPr lang="cs-CZ" dirty="0" smtClean="0"/>
          </a:p>
          <a:p>
            <a:pPr eaLnBrk="1">
              <a:buFont typeface="Wingdings" charset="2"/>
              <a:buNone/>
            </a:pPr>
            <a:endParaRPr lang="cs-CZ" sz="1200" dirty="0" smtClean="0"/>
          </a:p>
          <a:p>
            <a:pPr algn="ctr" eaLnBrk="1">
              <a:buFont typeface="Wingdings" charset="2"/>
              <a:buNone/>
            </a:pPr>
            <a:endParaRPr lang="cs-CZ" sz="1200" dirty="0" smtClean="0"/>
          </a:p>
          <a:p>
            <a:pPr algn="ctr" eaLnBrk="1">
              <a:buFont typeface="Wingdings" charset="2"/>
              <a:buNone/>
            </a:pPr>
            <a:endParaRPr lang="cs-CZ" sz="1200" dirty="0" smtClean="0"/>
          </a:p>
          <a:p>
            <a:pPr algn="ctr" eaLnBrk="1">
              <a:lnSpc>
                <a:spcPct val="100000"/>
              </a:lnSpc>
              <a:spcAft>
                <a:spcPct val="0"/>
              </a:spcAft>
              <a:buFont typeface="Wingdings" charset="2"/>
              <a:buNone/>
            </a:pPr>
            <a:endParaRPr lang="cs-CZ" sz="1200" dirty="0" smtClean="0"/>
          </a:p>
          <a:p>
            <a:pPr eaLnBrk="1">
              <a:buFont typeface="Wingdings" charset="2"/>
              <a:buNone/>
            </a:pPr>
            <a:endParaRPr lang="cs-CZ" dirty="0" smtClean="0"/>
          </a:p>
        </p:txBody>
      </p:sp>
      <p:sp>
        <p:nvSpPr>
          <p:cNvPr id="6" name="TextovéPole 5"/>
          <p:cNvSpPr txBox="1"/>
          <p:nvPr/>
        </p:nvSpPr>
        <p:spPr>
          <a:xfrm>
            <a:off x="125413" y="6823075"/>
            <a:ext cx="6286500" cy="665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1100" cap="all" spc="150" dirty="0">
                <a:solidFill>
                  <a:schemeClr val="bg1">
                    <a:lumMod val="50000"/>
                  </a:schemeClr>
                </a:solidFill>
              </a:rPr>
              <a:t>Tato prezentace je spolufinancována Evropským</a:t>
            </a:r>
          </a:p>
          <a:p>
            <a:pPr>
              <a:defRPr/>
            </a:pPr>
            <a:r>
              <a:rPr lang="cs-CZ" sz="1100" cap="all" spc="150" dirty="0">
                <a:solidFill>
                  <a:schemeClr val="bg1">
                    <a:lumMod val="50000"/>
                  </a:schemeClr>
                </a:solidFill>
              </a:rPr>
              <a:t>sociálním fondem a státním rozpočtem České republiky.</a:t>
            </a:r>
          </a:p>
          <a:p>
            <a:pPr>
              <a:defRPr/>
            </a:pPr>
            <a:endParaRPr lang="cs-CZ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68610" y="2560629"/>
            <a:ext cx="818091" cy="1116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89698" y="2902580"/>
            <a:ext cx="833435" cy="112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12888" y="3841752"/>
            <a:ext cx="841009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46028" y="3315966"/>
            <a:ext cx="832564" cy="1166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72974" y="4252953"/>
            <a:ext cx="857256" cy="1123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7" y="0"/>
            <a:ext cx="10079038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69387" cy="1169988"/>
          </a:xfrm>
        </p:spPr>
        <p:txBody>
          <a:bodyPr/>
          <a:lstStyle/>
          <a:p>
            <a:pPr eaLnBrk="1"/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První československá republika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69387" cy="4351338"/>
          </a:xfrm>
        </p:spPr>
        <p:txBody>
          <a:bodyPr/>
          <a:lstStyle/>
          <a:p>
            <a:r>
              <a:rPr lang="cs-CZ" sz="2600" dirty="0" smtClean="0">
                <a:latin typeface="Book Antiqua" pitchFamily="18" charset="0"/>
              </a:rPr>
              <a:t>13. listopadu byla vydána </a:t>
            </a:r>
            <a:r>
              <a:rPr lang="cs-CZ" sz="26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prozatímní ústava</a:t>
            </a:r>
            <a:r>
              <a:rPr lang="cs-CZ" sz="2600" dirty="0" smtClean="0">
                <a:latin typeface="Book Antiqua" pitchFamily="18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cs-CZ" sz="2600" dirty="0" smtClean="0">
                <a:latin typeface="Book Antiqua" pitchFamily="18" charset="0"/>
              </a:rPr>
              <a:t>14. listopadu 1918 poprvé zasedalo </a:t>
            </a:r>
          </a:p>
          <a:p>
            <a:pPr>
              <a:spcAft>
                <a:spcPts val="0"/>
              </a:spcAft>
              <a:buNone/>
            </a:pPr>
            <a:r>
              <a:rPr lang="cs-CZ" sz="2600" b="1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	Národního shromáždění</a:t>
            </a:r>
            <a:r>
              <a:rPr lang="cs-CZ" sz="2600" dirty="0" smtClean="0">
                <a:latin typeface="Book Antiqua" pitchFamily="18" charset="0"/>
              </a:rPr>
              <a:t>.</a:t>
            </a:r>
          </a:p>
          <a:p>
            <a:endParaRPr lang="cs-CZ" sz="2800" dirty="0" smtClean="0">
              <a:latin typeface="Book Antiqua" pitchFamily="18" charset="0"/>
            </a:endParaRPr>
          </a:p>
          <a:p>
            <a:pPr>
              <a:buNone/>
            </a:pPr>
            <a:r>
              <a:rPr lang="cs-CZ" sz="1400" dirty="0" smtClean="0">
                <a:latin typeface="Book Antiqua" pitchFamily="18" charset="0"/>
              </a:rPr>
              <a:t>				</a:t>
            </a:r>
          </a:p>
          <a:p>
            <a:pPr algn="ctr">
              <a:spcAft>
                <a:spcPts val="600"/>
              </a:spcAft>
              <a:buNone/>
            </a:pPr>
            <a:r>
              <a:rPr lang="cs-CZ" sz="1400" dirty="0" smtClean="0">
                <a:latin typeface="Book Antiqua" pitchFamily="18" charset="0"/>
              </a:rPr>
              <a:t>                                                                                                                                                               </a:t>
            </a:r>
          </a:p>
          <a:p>
            <a:pPr algn="ctr">
              <a:spcAft>
                <a:spcPts val="600"/>
              </a:spcAft>
              <a:buNone/>
            </a:pPr>
            <a:r>
              <a:rPr lang="cs-CZ" sz="1400" dirty="0" smtClean="0">
                <a:latin typeface="Book Antiqua" pitchFamily="18" charset="0"/>
              </a:rPr>
              <a:t>																	    František Tomášek </a:t>
            </a:r>
          </a:p>
          <a:p>
            <a:pPr algn="r">
              <a:spcAft>
                <a:spcPts val="600"/>
              </a:spcAft>
              <a:buNone/>
            </a:pPr>
            <a:r>
              <a:rPr lang="cs-CZ" sz="1400" dirty="0" smtClean="0">
                <a:latin typeface="Book Antiqua" pitchFamily="18" charset="0"/>
              </a:rPr>
              <a:t>(předseda československého Národního shromáždění)</a:t>
            </a:r>
          </a:p>
          <a:p>
            <a:r>
              <a:rPr lang="cs-CZ" sz="2600" dirty="0" smtClean="0">
                <a:latin typeface="Book Antiqua" pitchFamily="18" charset="0"/>
              </a:rPr>
              <a:t>Státním zřízením byla schválena </a:t>
            </a:r>
            <a:r>
              <a:rPr lang="cs-CZ" sz="26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republika</a:t>
            </a:r>
            <a:r>
              <a:rPr lang="cs-CZ" sz="2600" dirty="0" smtClean="0">
                <a:latin typeface="Book Antiqua" pitchFamily="18" charset="0"/>
              </a:rPr>
              <a:t>.</a:t>
            </a:r>
          </a:p>
          <a:p>
            <a:r>
              <a:rPr lang="cs-CZ" sz="2600" dirty="0" smtClean="0">
                <a:latin typeface="Book Antiqua" pitchFamily="18" charset="0"/>
              </a:rPr>
              <a:t>Byly přijaty první dva zákony – o osmihodinové pracovní době a o rušení šlechtických titulů.</a:t>
            </a:r>
          </a:p>
          <a:p>
            <a:pPr>
              <a:buNone/>
            </a:pPr>
            <a:endParaRPr lang="cs-CZ" sz="2800" dirty="0" smtClean="0">
              <a:latin typeface="Book Antiqua" pitchFamily="18" charset="0"/>
            </a:endParaRPr>
          </a:p>
          <a:p>
            <a:pPr eaLnBrk="1">
              <a:buFont typeface="Wingdings" charset="2"/>
              <a:buNone/>
            </a:pPr>
            <a:endParaRPr lang="cs-CZ" dirty="0" smtClean="0">
              <a:latin typeface="Book Antiqua" pitchFamily="18" charset="0"/>
            </a:endParaRPr>
          </a:p>
          <a:p>
            <a:pPr eaLnBrk="1"/>
            <a:endParaRPr lang="cs-CZ" dirty="0" smtClean="0">
              <a:latin typeface="Book Antiqua" pitchFamily="18" charset="0"/>
            </a:endParaRPr>
          </a:p>
          <a:p>
            <a:pPr eaLnBrk="1"/>
            <a:endParaRPr lang="cs-CZ" dirty="0" smtClean="0">
              <a:latin typeface="Book Antiqua" pitchFamily="18" charset="0"/>
            </a:endParaRPr>
          </a:p>
          <a:p>
            <a:pPr eaLnBrk="1">
              <a:buFont typeface="Wingdings" charset="2"/>
              <a:buNone/>
            </a:pPr>
            <a:endParaRPr lang="cs-CZ" sz="1200" dirty="0" smtClean="0">
              <a:latin typeface="Book Antiqua" pitchFamily="18" charset="0"/>
            </a:endParaRPr>
          </a:p>
          <a:p>
            <a:pPr algn="ctr" eaLnBrk="1">
              <a:buFont typeface="Wingdings" charset="2"/>
              <a:buNone/>
            </a:pPr>
            <a:endParaRPr lang="cs-CZ" sz="1200" dirty="0" smtClean="0"/>
          </a:p>
          <a:p>
            <a:pPr algn="ctr" eaLnBrk="1">
              <a:buFont typeface="Wingdings" charset="2"/>
              <a:buNone/>
            </a:pPr>
            <a:endParaRPr lang="cs-CZ" sz="1200" dirty="0" smtClean="0"/>
          </a:p>
          <a:p>
            <a:pPr algn="ctr" eaLnBrk="1">
              <a:lnSpc>
                <a:spcPct val="100000"/>
              </a:lnSpc>
              <a:spcAft>
                <a:spcPct val="0"/>
              </a:spcAft>
              <a:buFont typeface="Wingdings" charset="2"/>
              <a:buNone/>
            </a:pPr>
            <a:endParaRPr lang="cs-CZ" sz="1200" dirty="0" smtClean="0"/>
          </a:p>
          <a:p>
            <a:pPr eaLnBrk="1">
              <a:buFont typeface="Wingdings" charset="2"/>
              <a:buNone/>
            </a:pPr>
            <a:endParaRPr lang="cs-CZ" dirty="0" smtClean="0"/>
          </a:p>
        </p:txBody>
      </p:sp>
      <p:sp>
        <p:nvSpPr>
          <p:cNvPr id="6" name="TextovéPole 5"/>
          <p:cNvSpPr txBox="1"/>
          <p:nvPr/>
        </p:nvSpPr>
        <p:spPr>
          <a:xfrm>
            <a:off x="125413" y="6823075"/>
            <a:ext cx="6286500" cy="665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1100" cap="all" spc="150" dirty="0">
                <a:solidFill>
                  <a:schemeClr val="bg1">
                    <a:lumMod val="50000"/>
                  </a:schemeClr>
                </a:solidFill>
              </a:rPr>
              <a:t>Tato prezentace je spolufinancována Evropským</a:t>
            </a:r>
          </a:p>
          <a:p>
            <a:pPr>
              <a:defRPr/>
            </a:pPr>
            <a:r>
              <a:rPr lang="cs-CZ" sz="1100" cap="all" spc="150" dirty="0">
                <a:solidFill>
                  <a:schemeClr val="bg1">
                    <a:lumMod val="50000"/>
                  </a:schemeClr>
                </a:solidFill>
              </a:rPr>
              <a:t>sociálním fondem a státním rozpočtem České republiky.</a:t>
            </a:r>
          </a:p>
          <a:p>
            <a:pPr>
              <a:defRPr/>
            </a:pPr>
            <a:endParaRPr lang="cs-CZ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76876" y="1636697"/>
            <a:ext cx="1643494" cy="2561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79038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69387" cy="1169988"/>
          </a:xfrm>
        </p:spPr>
        <p:txBody>
          <a:bodyPr/>
          <a:lstStyle/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První československá republika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69387" cy="4351338"/>
          </a:xfrm>
        </p:spPr>
        <p:txBody>
          <a:bodyPr/>
          <a:lstStyle/>
          <a:p>
            <a:r>
              <a:rPr lang="cs-CZ" sz="2800" dirty="0" smtClean="0">
                <a:latin typeface="Book Antiqua" pitchFamily="18" charset="0"/>
              </a:rPr>
              <a:t>Prvním československým </a:t>
            </a:r>
          </a:p>
          <a:p>
            <a:pPr>
              <a:buNone/>
            </a:pPr>
            <a:r>
              <a:rPr lang="cs-CZ" sz="2800" dirty="0" smtClean="0">
                <a:latin typeface="Book Antiqua" pitchFamily="18" charset="0"/>
              </a:rPr>
              <a:t>	prezidentem byl zvolen </a:t>
            </a:r>
          </a:p>
          <a:p>
            <a:pPr>
              <a:buNone/>
            </a:pP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	Tomáš </a:t>
            </a:r>
            <a:r>
              <a:rPr lang="cs-CZ" sz="2800" dirty="0" err="1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Garrigue</a:t>
            </a: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 Masaryk </a:t>
            </a:r>
          </a:p>
          <a:p>
            <a:pPr>
              <a:buNone/>
            </a:pP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	</a:t>
            </a:r>
            <a:r>
              <a:rPr lang="cs-CZ" sz="2800" dirty="0" smtClean="0">
                <a:latin typeface="Book Antiqua" pitchFamily="18" charset="0"/>
              </a:rPr>
              <a:t>(14.11.1918 - 14.12.1935).</a:t>
            </a:r>
          </a:p>
          <a:p>
            <a:pPr eaLnBrk="1">
              <a:buNone/>
            </a:pPr>
            <a:endParaRPr lang="cs-CZ" sz="2800" dirty="0" smtClean="0">
              <a:latin typeface="Book Antiqua" pitchFamily="18" charset="0"/>
            </a:endParaRPr>
          </a:p>
          <a:p>
            <a:pPr eaLnBrk="1">
              <a:buFont typeface="Wingdings" charset="2"/>
              <a:buNone/>
            </a:pPr>
            <a:endParaRPr lang="cs-CZ" dirty="0" smtClean="0"/>
          </a:p>
          <a:p>
            <a:pPr eaLnBrk="1"/>
            <a:endParaRPr lang="cs-CZ" dirty="0" smtClean="0"/>
          </a:p>
          <a:p>
            <a:pPr eaLnBrk="1"/>
            <a:endParaRPr lang="cs-CZ" dirty="0" smtClean="0"/>
          </a:p>
          <a:p>
            <a:pPr eaLnBrk="1">
              <a:buFont typeface="Wingdings" charset="2"/>
              <a:buNone/>
            </a:pPr>
            <a:endParaRPr lang="cs-CZ" sz="1200" dirty="0" smtClean="0"/>
          </a:p>
          <a:p>
            <a:pPr algn="ctr" eaLnBrk="1">
              <a:buFont typeface="Wingdings" charset="2"/>
              <a:buNone/>
            </a:pPr>
            <a:endParaRPr lang="cs-CZ" sz="1200" dirty="0" smtClean="0"/>
          </a:p>
          <a:p>
            <a:pPr algn="ctr" eaLnBrk="1">
              <a:buFont typeface="Wingdings" charset="2"/>
              <a:buNone/>
            </a:pPr>
            <a:endParaRPr lang="cs-CZ" sz="1200" dirty="0" smtClean="0"/>
          </a:p>
          <a:p>
            <a:pPr algn="ctr" eaLnBrk="1">
              <a:lnSpc>
                <a:spcPct val="100000"/>
              </a:lnSpc>
              <a:spcAft>
                <a:spcPct val="0"/>
              </a:spcAft>
              <a:buFont typeface="Wingdings" charset="2"/>
              <a:buNone/>
            </a:pPr>
            <a:endParaRPr lang="cs-CZ" sz="1200" dirty="0" smtClean="0"/>
          </a:p>
          <a:p>
            <a:pPr eaLnBrk="1">
              <a:buFont typeface="Wingdings" charset="2"/>
              <a:buNone/>
            </a:pPr>
            <a:endParaRPr lang="cs-CZ" dirty="0" smtClean="0"/>
          </a:p>
        </p:txBody>
      </p:sp>
      <p:sp>
        <p:nvSpPr>
          <p:cNvPr id="6" name="TextovéPole 5"/>
          <p:cNvSpPr txBox="1"/>
          <p:nvPr/>
        </p:nvSpPr>
        <p:spPr>
          <a:xfrm>
            <a:off x="125413" y="6823075"/>
            <a:ext cx="6286500" cy="665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1100" cap="all" spc="150" dirty="0">
                <a:solidFill>
                  <a:schemeClr val="bg1">
                    <a:lumMod val="50000"/>
                  </a:schemeClr>
                </a:solidFill>
              </a:rPr>
              <a:t>Tato prezentace je spolufinancována Evropským</a:t>
            </a:r>
          </a:p>
          <a:p>
            <a:pPr>
              <a:defRPr/>
            </a:pPr>
            <a:r>
              <a:rPr lang="cs-CZ" sz="1100" cap="all" spc="150" dirty="0">
                <a:solidFill>
                  <a:schemeClr val="bg1">
                    <a:lumMod val="50000"/>
                  </a:schemeClr>
                </a:solidFill>
              </a:rPr>
              <a:t>sociálním fondem a státním rozpočtem České republiky.</a:t>
            </a:r>
          </a:p>
          <a:p>
            <a:pPr>
              <a:defRPr/>
            </a:pP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90018" y="1667177"/>
            <a:ext cx="2836508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79038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69387" cy="1169988"/>
          </a:xfrm>
        </p:spPr>
        <p:txBody>
          <a:bodyPr/>
          <a:lstStyle/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První československá republika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18" y="1483343"/>
            <a:ext cx="9069387" cy="4422776"/>
          </a:xfrm>
        </p:spPr>
        <p:txBody>
          <a:bodyPr/>
          <a:lstStyle/>
          <a:p>
            <a:r>
              <a:rPr lang="cs-CZ" sz="2400" b="1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Vláda</a:t>
            </a:r>
          </a:p>
          <a:p>
            <a:r>
              <a:rPr lang="cs-CZ" sz="2400" dirty="0" smtClean="0">
                <a:latin typeface="Book Antiqua" pitchFamily="18" charset="0"/>
              </a:rPr>
              <a:t>první premiér 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Karel Kramář </a:t>
            </a:r>
            <a:r>
              <a:rPr lang="cs-CZ" sz="2400" dirty="0" smtClean="0">
                <a:latin typeface="Book Antiqua" pitchFamily="18" charset="0"/>
              </a:rPr>
              <a:t>(do 8. července 1919)</a:t>
            </a:r>
          </a:p>
          <a:p>
            <a:pPr>
              <a:buNone/>
            </a:pPr>
            <a:endParaRPr lang="cs-CZ" sz="3600" dirty="0" smtClean="0">
              <a:latin typeface="Book Antiqua" pitchFamily="18" charset="0"/>
            </a:endParaRPr>
          </a:p>
          <a:p>
            <a:r>
              <a:rPr lang="cs-CZ" sz="2400" dirty="0" smtClean="0">
                <a:latin typeface="Book Antiqua" pitchFamily="18" charset="0"/>
              </a:rPr>
              <a:t>ministr financí 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Alois </a:t>
            </a:r>
            <a:r>
              <a:rPr lang="cs-CZ" sz="2400" dirty="0" err="1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Rašín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cs-CZ" sz="2400" dirty="0" smtClean="0">
                <a:latin typeface="Book Antiqua" pitchFamily="18" charset="0"/>
              </a:rPr>
              <a:t>(zavražděn v roce 1923)</a:t>
            </a:r>
          </a:p>
          <a:p>
            <a:pPr>
              <a:buNone/>
            </a:pPr>
            <a:endParaRPr lang="cs-CZ" sz="3600" dirty="0" smtClean="0">
              <a:latin typeface="Book Antiqua" pitchFamily="18" charset="0"/>
            </a:endParaRPr>
          </a:p>
          <a:p>
            <a:r>
              <a:rPr lang="cs-CZ" sz="2400" dirty="0" smtClean="0">
                <a:latin typeface="Book Antiqua" pitchFamily="18" charset="0"/>
              </a:rPr>
              <a:t>ministr zahraničí 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Edvard Beneš</a:t>
            </a:r>
          </a:p>
          <a:p>
            <a:pPr>
              <a:buNone/>
            </a:pPr>
            <a:endParaRPr lang="cs-CZ" sz="2800" dirty="0" smtClean="0">
              <a:solidFill>
                <a:schemeClr val="accent1">
                  <a:lumMod val="75000"/>
                </a:schemeClr>
              </a:solidFill>
              <a:latin typeface="Book Antiqua" pitchFamily="18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cs-CZ" sz="2400" dirty="0" smtClean="0">
                <a:latin typeface="Book Antiqua" pitchFamily="18" charset="0"/>
              </a:rPr>
              <a:t>ministr vojenství 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Milan Rastislav </a:t>
            </a:r>
            <a:r>
              <a:rPr lang="cs-CZ" sz="2400" dirty="0" err="1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Štefánik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cs-CZ" sz="2400" dirty="0" smtClean="0">
                <a:latin typeface="Book Antiqua" pitchFamily="18" charset="0"/>
              </a:rPr>
              <a:t>(zahynul </a:t>
            </a:r>
          </a:p>
          <a:p>
            <a:pPr>
              <a:lnSpc>
                <a:spcPct val="100000"/>
              </a:lnSpc>
              <a:spcAft>
                <a:spcPts val="0"/>
              </a:spcAft>
              <a:buNone/>
            </a:pPr>
            <a:r>
              <a:rPr lang="cs-CZ" sz="2400" dirty="0" smtClean="0">
                <a:latin typeface="Book Antiqua" pitchFamily="18" charset="0"/>
              </a:rPr>
              <a:t>	4. května 1919)</a:t>
            </a:r>
          </a:p>
          <a:p>
            <a:pPr eaLnBrk="1">
              <a:buNone/>
            </a:pPr>
            <a:endParaRPr lang="cs-CZ" sz="2800" dirty="0" smtClean="0">
              <a:latin typeface="Book Antiqua" pitchFamily="18" charset="0"/>
            </a:endParaRPr>
          </a:p>
          <a:p>
            <a:pPr eaLnBrk="1">
              <a:buFont typeface="Wingdings" charset="2"/>
              <a:buNone/>
            </a:pPr>
            <a:endParaRPr lang="cs-CZ" dirty="0" smtClean="0"/>
          </a:p>
          <a:p>
            <a:pPr eaLnBrk="1"/>
            <a:endParaRPr lang="cs-CZ" dirty="0" smtClean="0"/>
          </a:p>
          <a:p>
            <a:pPr eaLnBrk="1"/>
            <a:endParaRPr lang="cs-CZ" dirty="0" smtClean="0"/>
          </a:p>
          <a:p>
            <a:pPr eaLnBrk="1">
              <a:buFont typeface="Wingdings" charset="2"/>
              <a:buNone/>
            </a:pPr>
            <a:endParaRPr lang="cs-CZ" sz="1200" dirty="0" smtClean="0"/>
          </a:p>
          <a:p>
            <a:pPr algn="ctr" eaLnBrk="1">
              <a:buFont typeface="Wingdings" charset="2"/>
              <a:buNone/>
            </a:pPr>
            <a:endParaRPr lang="cs-CZ" sz="1200" dirty="0" smtClean="0"/>
          </a:p>
          <a:p>
            <a:pPr algn="ctr" eaLnBrk="1">
              <a:buFont typeface="Wingdings" charset="2"/>
              <a:buNone/>
            </a:pPr>
            <a:endParaRPr lang="cs-CZ" sz="1200" dirty="0" smtClean="0"/>
          </a:p>
          <a:p>
            <a:pPr algn="ctr" eaLnBrk="1">
              <a:lnSpc>
                <a:spcPct val="100000"/>
              </a:lnSpc>
              <a:spcAft>
                <a:spcPct val="0"/>
              </a:spcAft>
              <a:buFont typeface="Wingdings" charset="2"/>
              <a:buNone/>
            </a:pPr>
            <a:endParaRPr lang="cs-CZ" sz="1200" dirty="0" smtClean="0"/>
          </a:p>
          <a:p>
            <a:pPr eaLnBrk="1">
              <a:buFont typeface="Wingdings" charset="2"/>
              <a:buNone/>
            </a:pPr>
            <a:endParaRPr lang="cs-CZ" dirty="0" smtClean="0"/>
          </a:p>
        </p:txBody>
      </p:sp>
      <p:sp>
        <p:nvSpPr>
          <p:cNvPr id="6" name="TextovéPole 5"/>
          <p:cNvSpPr txBox="1"/>
          <p:nvPr/>
        </p:nvSpPr>
        <p:spPr>
          <a:xfrm>
            <a:off x="125413" y="6823075"/>
            <a:ext cx="6286500" cy="665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1100" cap="all" spc="150" dirty="0">
                <a:solidFill>
                  <a:schemeClr val="bg1">
                    <a:lumMod val="50000"/>
                  </a:schemeClr>
                </a:solidFill>
              </a:rPr>
              <a:t>Tato prezentace je spolufinancována Evropským</a:t>
            </a:r>
          </a:p>
          <a:p>
            <a:pPr>
              <a:defRPr/>
            </a:pPr>
            <a:r>
              <a:rPr lang="cs-CZ" sz="1100" cap="all" spc="150" dirty="0">
                <a:solidFill>
                  <a:schemeClr val="bg1">
                    <a:lumMod val="50000"/>
                  </a:schemeClr>
                </a:solidFill>
              </a:rPr>
              <a:t>sociálním fondem a státním rozpočtem České republiky.</a:t>
            </a:r>
          </a:p>
          <a:p>
            <a:pPr>
              <a:defRPr/>
            </a:pP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26394" y="1565259"/>
            <a:ext cx="1012597" cy="1386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97832" y="3065457"/>
            <a:ext cx="99816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68940" y="3779837"/>
            <a:ext cx="100013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26460" y="4796020"/>
            <a:ext cx="928694" cy="1477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N_škola_prezenta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IN_škola_prezentace</Template>
  <TotalTime>595</TotalTime>
  <Words>1543</Words>
  <PresentationFormat>Vlastní</PresentationFormat>
  <Paragraphs>741</Paragraphs>
  <Slides>39</Slides>
  <Notes>39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0" baseType="lpstr">
      <vt:lpstr>IN_škola_prezentace</vt:lpstr>
      <vt:lpstr> Československo  1918 – 1939 </vt:lpstr>
      <vt:lpstr> První republika </vt:lpstr>
      <vt:lpstr> První republika </vt:lpstr>
      <vt:lpstr>Vznik 1. ČSR</vt:lpstr>
      <vt:lpstr>Vznik 1. ČSR</vt:lpstr>
      <vt:lpstr> Vznik 1. ČSR </vt:lpstr>
      <vt:lpstr>První československá republika</vt:lpstr>
      <vt:lpstr>První československá republika</vt:lpstr>
      <vt:lpstr>První československá republika</vt:lpstr>
      <vt:lpstr>První československá republika</vt:lpstr>
      <vt:lpstr>První československá republika</vt:lpstr>
      <vt:lpstr>První republika – územní vývoj</vt:lpstr>
      <vt:lpstr>První republika – územní vývoj</vt:lpstr>
      <vt:lpstr>První československá republika –  - 20. léta</vt:lpstr>
      <vt:lpstr>První československá republika –     - 20. léta</vt:lpstr>
      <vt:lpstr>První československá republika –     - 20. léta</vt:lpstr>
      <vt:lpstr>Politické strany 1. ČSR</vt:lpstr>
      <vt:lpstr> Koaliční vlády 1. ČSR </vt:lpstr>
      <vt:lpstr>Mimoparlamentní organizace  1. ČSR</vt:lpstr>
      <vt:lpstr>Mimoparlamentní organizace          1. ČSR</vt:lpstr>
      <vt:lpstr>Národnostní složení 1. ČSR</vt:lpstr>
      <vt:lpstr>Národnostní složení 1. ČSR</vt:lpstr>
      <vt:lpstr>Zahraniční politika 1. ČSR</vt:lpstr>
      <vt:lpstr>Hospodářství 1. ČSR</vt:lpstr>
      <vt:lpstr>Hospodářství 1. ČSR </vt:lpstr>
      <vt:lpstr>První československá republika - - 30. léta</vt:lpstr>
      <vt:lpstr>První československá republika - - 30. léta</vt:lpstr>
      <vt:lpstr>První československá republika - - 30. léta</vt:lpstr>
      <vt:lpstr>První československá republika - - 30. léta</vt:lpstr>
      <vt:lpstr>První československá republika - - 30. léta</vt:lpstr>
      <vt:lpstr>První československá republika - - 30. léta</vt:lpstr>
      <vt:lpstr>Konference v Mnichově</vt:lpstr>
      <vt:lpstr>Druhá republika</vt:lpstr>
      <vt:lpstr>Druhá republika</vt:lpstr>
      <vt:lpstr>Druhá republika</vt:lpstr>
      <vt:lpstr>Druhá republika</vt:lpstr>
      <vt:lpstr>Druhá republika</vt:lpstr>
      <vt:lpstr> Protektorát Čechy a Morava </vt:lpstr>
      <vt:lpstr>Zdroje informací</vt:lpstr>
    </vt:vector>
  </TitlesOfParts>
  <Company>KID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Československo  1918 - 1938</dc:title>
  <dc:creator>Jan Kovář</dc:creator>
  <cp:lastModifiedBy>Jan Kovář</cp:lastModifiedBy>
  <cp:revision>64</cp:revision>
  <dcterms:created xsi:type="dcterms:W3CDTF">2011-08-26T21:11:27Z</dcterms:created>
  <dcterms:modified xsi:type="dcterms:W3CDTF">2011-09-01T20:04:38Z</dcterms:modified>
</cp:coreProperties>
</file>